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notesSlides/notesSlide3.xml" ContentType="application/vnd.openxmlformats-officedocument.presentationml.notesSlide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  <p:sldMasterId id="2147483650" r:id="rId2"/>
  </p:sldMasterIdLst>
  <p:notesMasterIdLst>
    <p:notesMasterId r:id="rId24"/>
  </p:notesMasterIdLst>
  <p:handoutMasterIdLst>
    <p:handoutMasterId r:id="rId25"/>
  </p:handoutMasterIdLst>
  <p:sldIdLst>
    <p:sldId id="268" r:id="rId3"/>
    <p:sldId id="980" r:id="rId4"/>
    <p:sldId id="578" r:id="rId5"/>
    <p:sldId id="690" r:id="rId6"/>
    <p:sldId id="988" r:id="rId7"/>
    <p:sldId id="692" r:id="rId8"/>
    <p:sldId id="549" r:id="rId9"/>
    <p:sldId id="633" r:id="rId10"/>
    <p:sldId id="559" r:id="rId11"/>
    <p:sldId id="706" r:id="rId12"/>
    <p:sldId id="707" r:id="rId13"/>
    <p:sldId id="708" r:id="rId14"/>
    <p:sldId id="709" r:id="rId15"/>
    <p:sldId id="712" r:id="rId16"/>
    <p:sldId id="1001" r:id="rId17"/>
    <p:sldId id="663" r:id="rId18"/>
    <p:sldId id="714" r:id="rId19"/>
    <p:sldId id="717" r:id="rId20"/>
    <p:sldId id="718" r:id="rId21"/>
    <p:sldId id="719" r:id="rId22"/>
    <p:sldId id="720" r:id="rId23"/>
  </p:sldIdLst>
  <p:sldSz cx="9144000" cy="5715000" type="screen16x10"/>
  <p:notesSz cx="6640513" cy="9904413"/>
  <p:custDataLst>
    <p:tags r:id="rId26"/>
  </p:custDataLst>
  <p:defaultTextStyle>
    <a:defPPr>
      <a:defRPr lang="da-DK"/>
    </a:defPPr>
    <a:lvl1pPr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8F00"/>
    <a:srgbClr val="CC3399"/>
    <a:srgbClr val="3B6027"/>
    <a:srgbClr val="33CCFF"/>
    <a:srgbClr val="3B6C27"/>
    <a:srgbClr val="FFD579"/>
    <a:srgbClr val="99CC33"/>
    <a:srgbClr val="660099"/>
    <a:srgbClr val="660066"/>
    <a:srgbClr val="99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3499" autoAdjust="0"/>
  </p:normalViewPr>
  <p:slideViewPr>
    <p:cSldViewPr>
      <p:cViewPr varScale="1">
        <p:scale>
          <a:sx n="124" d="100"/>
          <a:sy n="124" d="100"/>
        </p:scale>
        <p:origin x="192" y="384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7556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1421" y="0"/>
            <a:ext cx="2877556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7473"/>
            <a:ext cx="2877556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1421" y="9407473"/>
            <a:ext cx="2877556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E2AA5E32-1305-41F6-8742-0FE8AF5C96D1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14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2T07:50:32.102"/>
    </inkml:context>
    <inkml:brush xml:id="br0">
      <inkml:brushProperty name="width" value="0.17143" units="cm"/>
      <inkml:brushProperty name="height" value="0.17143" units="cm"/>
      <inkml:brushProperty name="color" value="#5B5B5B"/>
    </inkml:brush>
  </inkml:definitions>
  <inkml:trace contextRef="#ctx0" brushRef="#br0">1 137 9285,'4'4'9679,"-1"0"-9674,-2-6 40,2 1-11,1-1-34,2 2-12,-1 0 12,2 0-11,1 0 11,3 0 45,2 0-39,2 0 10,0 0-16,1 0 6,0 0 5,-2 0-5,2 0-6,-2 0 17,2 0-17,-3 0-12,1 0-72,-1 0-28,0 0 51,-1 0 15,0 0-4,-1 1 44,0-1-11,1 3-27,1-2 44,2 0 0,0 3-79,3-2 6,0 1 68,4 0-12,1 1-22,5-2 39,2 3 0,2-1-39,3 1 39,-2 1 0,3 0 0,-4 0 16,1 1-16,-5-1 45,-2-1-45,-4 1 11,-3-1-5,-2-1-6,-4 0 50,0-2-50,-2 1-11,0 0-50,0 0 61,0 1-6,2 0-44,1 0 50,4 1 16,2 0 46,0 0-62,5 0 0,0 0 0,4 1 0,0-2-6,3 0 6,2-1 6,2 0 89,5-2-50,2-1-45,3 0 0,1 0 0,1 0 50,-1-1-50,1-1 68,1-1-57,-2 0-6,0-1 12,-2 2-17,-3-1 0,-1 0 0,-5 2 0,-1 0 0,-5 1 0,-2 0 0,-5 0 0,-2 0-11,-5 0-39,-2 0-1,0 0 46,-4 0-68,2 0-56,-3 2 56,1 0 51,1 3 22,0-1 45,3 1 27,4 0-66,3 0-6,6 0 62,5-1-51,6 0-11,5-2 45,7-1-45,4-1 5,6 0 6,7 0 6,3 0-3409,5 0 3398,1 0-792,0 0 798,1 0-246,-3 0 245,0 0-11,-4 0 6,-1 0-1,-1-1-5,-4-1 11,-1 0-11,-4-2 0,-1 1 0,-1-2-11,-4 2 11,-1-1 2882,-4 3-2882,0 0 1136,-2 1-1119,-1 0-17,0 0 0,-1 0 0,0 0 416,0 0-416,0 0 0,-1 0-12,0-1 7,-3-1 5,0-1 0,-2 0 39,0-2-39,-1 2 0,-1-2 0,0 2 6,0 0-12,1 0 6,0-1 0,3 0 0,2 0 6,2-1-12,3 1-5,1 0 11,3 2 11,1 0-11,2 0 17,2 1-17,0-2 5,1 3-5,2-1 0,-1 1 0,2-1 0,-1 1 6,-1-2 5,2 1-5,0 1 5,1-2-5,-1 0-6,4 0 6,-1-1 16,5 0-22,0 1-5,1 0 5,1 0-11,-1 2 11,3-2 0,-2 0-46,2 0-3346,0-2 3392,-2 1-681,-1-1 692,-2 2-11,-4-1-82,-2 1-91,-4-1 173,-4 2 45,-4-2-45,-3 3 0,-1-1 72,-4 1-66,2 0 3019,-4 0-3019,0 0 5,-1 0-11,0 0 6,0 0-1,0 0 1000,18 0-1005,-12 0 0,14 0 147,-17 0-147,0 0 0,2 0 0,0 0 6,2 0 5,1 0-5,2 0-6,1-1 0,2-1 0,-1 0 6,2-2-6,-2 1 0,1-1 0,-2 2 0,0 0 6,-1 0-6,-2 2 0,-1-1-35,-2 1 35,-1 0-11,-4 0 5,-2 0 6,-2 0 0,-2 0-16,-1 0 16,-1 0 11,-1 0-11,1 0 5,2 0-5,-1 0 0,0 0 6,1 0-6,-2 0-6,1 0 6,-1 0 0,-2 0 0,1 0 0,-2 0-5,2 0-46,-2 0 51,1 0 62,-1 1-62,-1 0 0,1 1 0,0-1 11,0 0-11,2-1 0,0 3-11,3-3 11,1 2 0,3 0 0,2 0 11,4 0-11,1 0 0,2-2 0,2 1-3386,3 0 3397,2 0-158,4 0 147,0-1 0,2 0-7,0 0-26,0 0 33,0 0 0,0 0 40,0 0-35,-1 0-10,-1 1 5,1 0 0,-2 2 3327,2-2-3327,-1 1 16,1-2-10,1 0-6,1 0 39,2 0-33,0 0-12,1 0 12,-1 0 224,-1-2-230,-1 0 0,-2-1 0,-3-2 0,0 2 0,-2-2 0,0 3 5,-2-2-5,0 0 12,-1 1-12,-1 0 0,0 0 0,-1 0-12,1 0 12,-2 0 0,1 0-39,-3 2 39,0 1 0,0 0 0,-2 0-11,1 0 11,-2 0-40,0 0 40,0 0 0,0 0 0,-1 1 0,1 1 40,2 0-23,0 0-17,1-1-6,1-1-5,2 0 11,2 0 45,2 0-45,0 0 0,3 0 0,1 0-6,30 0 6,-18 0 0,23 0 6,-27 0-6,2 0 5,0 0-5,1 0 12,2 0-918,-1 0 906,4 0 0,-1 0 0,2 0 6,0 0-231,2 0 265,1 0-35,3 0-5,2 0 0,2 0 0,1 0 0,0 0-5,-2 0 5,0 0 5,1 0 6,-2 0 40,1-1-46,-1-1-5,-1-1-16,0-2 16,-2 0 905,-2-1-905,-1 0 5,-2-1 1,0-1-6,-2 3 253,-1-1-259,-2 1 6,-3-1 0,-1 1 6,-3 1-12,-1 1 12,-2 0-6,0 0 0,-2 1 0,0-1 0,0 1 0,2-1-68,1-1 68,1 0 0,2-1 51,0 0-51,-1-1 0,1 0 0,0 0-11,0 2 5,-1 0 0,1 3-5,1 0 6,0 1-1,2 0-11,25 0 17,-20 0 0,17 0 11,-27 0-11,-3 0 40,-1 0-40,-4 0-6,-2 0 0,-3 0-38,-3 0 38,-1 0 6,-1 0 0,-2 0 0,1 0 0,-1 1 0,0 0 0,2 2 6,1-1-6,0 1 5,0 0-5,0-1 11,-2 1-11,1-1 0,-3 1 0,0 0 0,-3-2 0,-1 0 0,-2 0 0,-1 0 6,-1 0-6,-2-1 0,0 0 0,0 1 0,-2-1 0,1 2-6,1 0 6,1 0-11,4 1 11,0 1 0,4-1 0,2 1 0,3-1 0,0 1 11,4-1-11,0-1 40,2 0-29,1 0 0,3-2-11,1 1 6,3 0-6,2 1-1466,2 2 1466,3 0 0,0 1-814,0 0 786,1 0 17,-1 1 16,0 0-5,-1 0 6,-3-1 5,-1-1-11,-1 1 0,-3-3 6,-1 1-1,0-3 1342,0 2-1336,0-2-5,1 0-2460,-3 1 2454,-1 1-481,-3 1 481,-3 2 0,-4-2 0,-3 1 0,-5-2-6,-4 1 6,-7-1 0,-5 1 3162,-5-2-3218,-3 1 745,-4-1-745,0-1 51,-2 1-1,0 0-50,2 0 56,-1 0-11,1 0-141,-1-1 57,0 2 44,0-1-447,-2 1 515,2-1 61,-2 1 1,2-1-23,0-1 28,0 1-84,-1-1 11,1 3-6,0-3-5,1 2 0,1 0 12,2 0-12,2 1 11,0-1 95,3 0-22,1-1-39,5 0 5,-3-1-50,4 2 62,1-2-56,1 0-6,2 0 62,2 0-62,1 0 56,3 0-45,1 0 0,1 0 1,1 0-12,-1 0 5,0 0 40,-1 0-45,-2 0 56,-4 0-50,-4 0 5,-5 0-6,-2 0-5,-6 0 0,-3 0-3277,-3 0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20T09:55:23.498"/>
    </inkml:context>
    <inkml:brush xml:id="br0">
      <inkml:brushProperty name="width" value="0.3" units="cm"/>
      <inkml:brushProperty name="height" value="0.6" units="cm"/>
      <inkml:brushProperty name="color" value="#00B050"/>
      <inkml:brushProperty name="tip" value="rectangle"/>
      <inkml:brushProperty name="rasterOp" value="maskPen"/>
    </inkml:brush>
  </inkml:definitions>
  <inkml:trace contextRef="#ctx0" brushRef="#br0">1053 0,'0'63,"-19"2,15 2,-15-25,-2-1,5 47,0-36,-3 0,2 1,0-2,4 2,-1-2,-3 2,-1-1,1-2,-1 3,5-1,0 0,-3-7,-2-2,-12 41,6-18,-7 18,11-13,2-22,1 2,4-8,1 2,-5 7,-1 0,0-2,2 4,2 6,-1 3,-9 1,0 1,9-1,1 0,-11-1,1-2,10-8,2-1,-4-8,-2-2,-13 42,8-17,-5-14,9-2,2-13,7-1,-5 1,5-2,-7 3,0-2,-1 0,9 0,-7 1,7-1,-1-10,-3 5,4-16,2 6,0-7,7 0,0 0,-6 1,5-3,-5 1,30-45,-17 20,23-37,-22 33,5 0,2 0,0-10,-1 6,2-5,-1-1,-1 7,2-17,8 7,-5-10,13 1,-12-1,5 1,-1-1,-5 0,13 1,-11-14,12 10,-12-10,11 14,-11-14,4 10,1-10,-7 15,6-3,-8 1,-2 11,2-8,-1 8,1-11,0 0,8 1,-6-1,6 1,-8-1,-1 11,0-8,-1 17,0-14,-1 15,-7-15,0 14,-1-7,-5 10,12 0,-4-10,-1 7,7-18,-13 19,11-9,-11 1,11 8,-4-18,-1 16,5-6,-11 10,11 0,-13 0,7 0,-1 0,-4 0,10 0,-4-17,6 12,-7-12,7 6,-12 10,11-10,-11 1,11 7,-4-17,7 7,0-9,2-1,-2 1,-6-1,5 1,-7 9,1 3,3 11,-11-1,4 1,1-1,-5 1,11 0,-11 0,12 7,-11-13,9 17,-9-16,10 10,-4-5,0-2,4 7,-5-4,6 7,-1-8,-6 2,5 3,-4-2,4 4,2-1,-1-4,-5 4,5-1,-11 48,4 3,-5 41,0-16,0 16,0-11,0-22,0-1,0 23,0 11,0 1,0-13,0 13,0-30,0 9,0-22,0 10,0-15,0 14,0-9,0 9,0-12,0-1,0 0,-7 0,4 1,-12-1,14 1,-7-11,0 8,6-8,-14 24,13-10,-6 10,1-15,7 15,-15-10,14 9,-14-13,15 1,-13-11,12 8,-4-17,-1 7,7-1,-13-6,11 17,-10-17,10 16,-4-16,-2 17,6-18,-12 8,13 1,-12-9,12 8,-11-10,10 0,-5 0,2 0,3 0,-5 0,2 0,-11-19,6-4,-5-14,15 0,0 7,0 0,0-1,0 1,0 0,0 0,0-1,0 1,0 0,0-9,6 6,2-7,7 0,-1 8,11-18,-8 7,16-10,-16 11,15-8,-15 17,7-18,-10 20,1-10,1 1,-2 7,10-8,-6 0,7-3,-9 1,0-8,0 10,1-13,-1 13,8-10,-7 8,8-9,0 7,2-5,0 6,5-1,-14-5,7 15,-1-15,-8 18,16-18,-16 17,16-17,-14 7,5 1,1-8,-8 17,17-17,-16 7,16-1,-14-6,6 5,-1-7,-5-1,5 11,0-9,-8 19,9-18,-11 17,2-8,-3 11,0 1,-5-1,-3 1,1-2,1 8,1-13,-3 12,1-5,-5 46,6-14,-7 28,0-30,0 8,0-5,0 15,0 7,0-1,0 11,0-14,0 0,0 1,0-1,0-9,0 7,0-8,0 1,0 6,0-16,0 17,-8-8,6 11,-12-11,13 8,-6-8,0 11,-3 5,-7-3,7 4,2-18,1 10,5-19,-14 19,7-10,-1 12,-5 0,5-1,1-10,-7 8,15-7,-15 9,8-9,-2 6,-2-16,11 17,-13-8,6 1,-2 7,-4-8,6 1,-1 7,-4-18,6 15,-1-16,-4 6,10-7,-5 1,1-2,0-1,-2 1,17-50,2 14,13-41,1 25,1 1,12-14,-3 10,5-23,-2 11,3-16,-14 34,1 0,16-35,-16 35,-1-1,11-18,2-11,-5 25,3-3,-11 8,-4 16,-6-17,-2 19,0-9,-1 12,-1 4,1-3,0 5,0-1,-1-4,1 4,0 1,-6-6,4 13,-5-12,6 6,-1-1,1-4,0 10,-6-12,12 6,-10-8,11 8,-6-5,0 4,0 1,0-6,-1 6,1-1,0-5,0 7,0-2,-1-5,1 12,1-11,-2 11,0-10,1 9,-7-8,5 36,-11-19,-1 29,-1-21,-5 0,6 1,0-1,0 2,-7-2,6 11,-12-7,12 7,-13 0,12-8,-12 8,13-10,-12 1,11-2,-10 2,10-2,-4 1,6 1,-6-2,5 11,-6-7,0 17,-3-9,1 3,-7 5,14-6,-13 9,5 0,1 1,-7-1,14 1,-12-12,13 9,-12-17,11 18,-10-20,11 20,-11-19,2 19,2-20,-6 10,12-2,-10-6,10 6,-4-9,0 7,4-6,-11 6,13-7,-13 1,11-3,-4 3,0-3,4 2,-9 0,9-3,-3 1,-2 0,42-28,-16 7,36-24,-20 13,0 0,11-11,-8 9,20-12,-20 14,8-1,-12 1,-7-9,6 8,-7-7,8 8,-8 1,-3 2,0-1,-7 8,7-6,-9 6,0 1,0-5,-1 4,1 0,0-4,0 5,0-7,-1-1,2 8,-2-6,1 5,-1-6,3-9,-2 5,17-22,-13 21,11-12,-16 17,1-1,1 8,-2-5,1 4,-1 0,2-4,-1 4,-1 1,1 1,-6 1,10-3,-10 1,7-6,2 12,-9-10,12 10,-6-10,-1 9,1-10,0 4,0 2,0-7,-1 12,1-11,1 11,-2-5,0 1,0 4,-7 21,0-5,-6 20,0-20,0 1,0 0,0-2,0 1,0 1,0 0,0 0,0 10,0 2,0 10,0 1,0-1,0 0,0 0,0 0,0 0,0-9,0-3,0 0,0-7,0 7,0-11,0 2,0-2,0 2,0-1,-6-2,6 3,-6-3,0 3,4-2,-10 1,10 0,-5 0,2 1,-3-2,0 2,2-2,-1 1,6 1,-11-2,11 1,-11-9,46-19,-17 0,28-8,-12 4,-8 15,9-15,1 6,-1-7,0-1,0 0,1 0,0 0,11-1,-8 2,8-3,-11-7,-10 9,7-8,-7 10,9-2,-8 9,6-7,-16 9,7-2,0-6,-7 8,7-2,-9 2,0 1,-1 6,1-5,1 6,-2 0,1-8,-1 7,2-6,-1 7,-1 0,1-7,9 5,-7-11,16 12,-16-13,16 12,-16-5,7 7,0-8,-7 6,16-7,-16 9,7-7,-9 6,0-5,-1 6,2 0,4 0,-3 0,4 0,-7 0,1 0,0 0,0 0,0 0,-1 0,1 0,0-8,0 7,0-6,-1 7,1 0,0 0,0 0,-2 0,3 0,-3 0,2 0,0 0,-1-7,1 7,-1-6,0 6,0 0,1 0,0 0,-1 0,1 0,0 0,-1 0,1 0,-1 0,10 0,29 0,2 0,-5 0,-22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20T09:55:44.630"/>
    </inkml:context>
    <inkml:brush xml:id="br0">
      <inkml:brushProperty name="width" value="0.3" units="cm"/>
      <inkml:brushProperty name="height" value="0.6" units="cm"/>
      <inkml:brushProperty name="color" value="#0069AF"/>
      <inkml:brushProperty name="tip" value="rectangle"/>
      <inkml:brushProperty name="rasterOp" value="maskPen"/>
    </inkml:brush>
  </inkml:definitions>
  <inkml:trace contextRef="#ctx0" brushRef="#br0">4816 56,'-38'0,"-6"0,28 0,-29 0,25 0,-24 0,28 0,-29 0,17 0,-18 0,11 0,1 0,8 0,-5 0,5 0,-9-16,1 11,-1-11,0 16,-11 0,8 0,-8 0,11-8,10 5,-8-5,7 8,-8 0,-1 0,10 0,-7 0,16 0,-17 0,17 0,-8 0,2 0,5 0,-15 0,16 0,-17 0,17 0,-16 0,16 0,-31 0,18 0,-21 0,16 0,-1 0,1 0,-1 0,9 0,4 0,-2 0,8 0,-17 0,17 0,-7 0,0 0,7 0,-17 0,17 0,-17 0,8 0,-1 0,-5 0,14 0,-15 0,7 0,-1 0,2 0,11 0,-1 0,0 0,0 0,1 0,56 0,-8 0,38 8,-15 4,-8 9,27 3,-12-2,12 3,0-2,-12 0,-19-10,1 0,18 10,-20-11,2 1,18 9,-19-9,0 0,20 9,10 3,-14-3,0 0,-12-1,8 0,-21-2,22 3,-9-11,-1 7,10-5,5 8,2 3,-21-12,2 1,-7-1,0 0,8 2,0-1,-8-2,1 2,6-1,-2 2,21 8,-2 1,-18-12,-11 5,0-4,-1-3,-9 6,-2-13,0 5,-7-1,7-4,-9 4,-1-6,11 9,-9-8,9 8,5-2,-12-5,22 4,-23-6,16 0,-16 6,16-4,-16 5,16-7,-15 6,5-3,-8 3,0-6,0 0,-2 0,2 0,-1 7,1-5,-1 4,2 0,-1-4,-2 11,-49-12,15 4,-42-5,18 0,9 0,-22 0,10 0,-28 0,12 0,19 0,0 0,-20 0,21-1,-2 2,-33 11,32-11,1 1,-3 3,3 2,-34 3,35-9,0 0,-19 9,-12-10,15 0,1 10,-2-8,1 8,12-10,-8 0,21 0,-22 0,21 8,-20-5,8 5,0-8,-9 0,22 0,-22 0,9 0,-12 0,-15 0,12 0,19 0,-1 0,-19 0,-10 0,14 0,0 0,12 0,-9 0,22 0,-10 0,1 0,9 0,-1 0,6 0,-8 0,0 0,0 0,8 0,6 0,-8 0,0 0,-1 0,1 0,-1 0,0 0,0 0,10 0,-7 0,6 0,1 0,-7 0,6 8,-8-6,-1 6,0-8,0 9,1-8,0 8,-1-9,1 0,-16 0,21 6,-11-4,18 6,5-8,-5 0,8 0,-1 0,1 0,0 5,1-2,-1 3,1-6,1 6,0-5,-1 5,2 0,42 1,-11 8,50-8,-33 9,21-4,7-2,0 10,12-6,0 9,-11 0,10 0,-15-1,-12-1,10 1,-9-1,-1-10,10 9,-10-6,13 8,0 0,-12-10,8 8,-8-7,-1 8,9-10,-8 8,11-8,-12 2,11-3,4 2,2-9,-21 8,0 0,21 2,-21-6,1-1,19 4,12 0,-16-7,1 7,0-10,-1 10,1-7,0 7,-1-10,2 9,-2-6,1 7,0-10,-1 0,1 10,0-8,-13 8,10-10,-10 0,13 0,-12 0,8 10,19-7,-9 7,9-10,-19 0,-20 0,8 0,0 0,-8 0,-1 0,-5 0,-6 0,8 0,-9 0,7 0,-7 0,10 0,0 0,-10 0,7 0,-7 0,9 0,1 0,-1 0,1 8,-1-6,1 6,5-8,-4 0,4 0,-15 7,8-6,-17 6,15-7,-14 7,6-6,-9 5,-1-6,1 0,0 0,0 0,0 8,-2-7,1 6,-1-2,4-3,-2 10,3-10,-3 5,-1-7,1 0,0 5,-1-3,2 6,-2-8,0 6,-1-4,0 4,0 0,-48-5,16 5,-41-6,15 10,-4 3,-12-2,0 9,2-17,-18 18,12-18,20 9,1-1,-21-7,21 6,-3 2,-1-10,0-1,-1 10,-1 2,-14-12,-2 0,-3 11,0 2,0-5,-2-1,-6 1,-2 0,0 6,3-2,14-12,2 2,-17 11,2-1,26-9,0-4,-7 5,0 3,8-2,2 0,-34-4,4 10,16-12,-2 0,1 0,1 0,-2 0,2 10,-1-7,-16 6,13 1,20-8,-2-1,-34 9,13-4,-2-1,16-4,1 1,-16 10,-1-1,12-10,3 1,4 10,1-1,-8-9,2-1,7 10,2 1,-2-10,2-2,-34 12,4-2,15-7,12 7,3-10,13 8,-1-6,1 6,8-8,-7 0,18 0,-18 0,16 7,-14-6,14 6,-6-7,-6 0,11 0,-21 0,23 7,-7-5,9 4,-10-6,8 0,-16 8,15-6,-14 7,5-9,1 7,-8-6,8 5,-1-6,-6 0,7 9,-1-7,-6 15,7-16,-10 8,10-9,-8 8,8-5,-10 5,-15 0,21-6,-31 15,32-13,-19 6,13-3,-1-4,1 5,-1 0,0-6,1 6,-1 1,0-7,10 7,-7-9,15 6,-15-4,16 4,-8-6,10 0,-9 0,7 0,-7 0,9 0,1 0,1 0,46 6,-14-5,31 6,-19-7,-6 0,8 0,0 0,1 0,0 0,11 10,-8-8,20 8,-9 0,29-8,-13 8,-20-9,2-2,18 1,12 0,0 0,-12 0,13 0,-17 0,15 0,-10 0,11 0,-16 0,15 0,-11 0,12 0,-1 0,5 0,-2 0,-32 0,-2 0,36 0,-25 0,2 0,-9 0,2 0,24 0,2 0,-15 0,0 0,16 0,2 0,-1 0,-1 0,-7 0,0 0,8 0,-1 0,-8 0,-3 0,-7 0,-2 0,0 0,-1 0,-9 0,-1 0,0 0,1 0,7 0,-1 0,-12 0,-1 0,5 1,-3-2,19-9,0 8,0-8,-1 10,0 0,1 0,0 0,-1-10,1 8,0-8,-1 10,1 0,0 0,-1 0,-11 0,-3 0,-1 0,-9 0,10 0,-12 0,11 0,19 0,1 0,-1 0,-7 0,-8 0,12 0,-1 0,-11 0,9 0,-10 0,1 0,8 0,-9 0,1 0,9 0,-22 0,10 0,-12 0,-1 0,-9 0,8 0,-18 0,9 0,-11 0,10 0,-7 0,13 0,-4 0,-3 0,10 0,-16 0,7 0,0 0,-7 0,7 0,-9 0,0 0,-1 6,1-5,-6 18,-13-4,-13-2,-4 6,-11-17,18 10,-18-10,17 11,-16-10,6 11,-8-12,-1 15,1-7,-1 9,-12-9,9 6,-8-13,-1 15,-3-6,0 9,-8-9,20 5,-20-6,8 10,-12 1,1-10,-1 8,0-8,0 11,0-10,0 7,0-8,0 0,1 8,-2-7,1-1,-14 9,10-9,-12 3,2-5,10 0,20-10,0 3,-20 17,-11-18,15 8,-14-10,11 0,14 0,-1 0,-16 0,23 5,1 0,-18-3,0 8,1-10,11 0,-9 0,9 10,-12-7,0 7,1-10,-2 0,1 0,1 0,-1 0,-15 0,11 0,-11 0,15 0,0 0,0 0,1 0,-1 0,18 0,-1 0,-24 0,24 0,1 0,-6 0,-9 0,10 0,-14 0,2 0,-1 0,0 0,12 0,-9 0,-6 0,-1 0,-10 0,13 0,-14 0,12 0,-12 10,14-9,14 9,-10-10,22 0,-22 0,10 0,0 0,-13 9,24-7,-12 6,15-8,1 0,-1 9,1-8,-1 8,0-9,1 9,-1-7,0 6,-11 2,8-8,-8 8,-1-10,9 0,-9 9,0-8,10 8,-10-9,0 0,10 7,-10-3,6 3,15-7,-4 0,16 0,7 6,45-5,-20 5,42-6,-43 0,15 0,-6 0,20 10,-9-8,10 8,-1-10,4 9,11-6,15 7,5 1,-34-11,1 3,0 8,0 0,0-8,-1-2,1 4,0 1,8 1,2 0,1-6,1 0,7 7,2-2,-1-6,0 0,1 6,-1 1,-1-5,2-1,10 7,-1-2,-7-6,0 0,8 6,0 1,-11-5,-1-1,1 6,0-1,-1-5,0-2,0 1,3 0,1 0,5 0,-5 0,7 0,1 0,-1 0,7 0,-9 0,-4 0,-3 0,-11 0,3 0,-1 0,21 0,1 0,-22 0,2 0,0 0,-1 0,0 0,1 0,-1 0,0 0,0 0,2 0,-2 0,-1 0,22 0,0 0,-23 0,1 0,-1 0,24 0,-3 0,2 0,-1 0,-1 0,-3 0,-8 0,-1 0,11 0,0 0,-17 0,-1 0,6 0,0 0,-9 0,-2 0,-14 0,0 0,14 0,-2 0,11 0,12 0,-15 0,-13 0,25 0,-32 0,10 0,-20 0,-15 0,14 0,-14 0,5 0,-7 0,-2 0,1 0,0 0,-1 0,0 0,-60 0,22 0,-39 0,20 0,16 0,-31 0,9 0,-11 10,-1 2,0 0,1 8,-17-5,-3-3,1 9,35-12,-1-4,-35 9,34-3,-2 0,2-9,-2-1,2 10,-2 1,2-11,-1 1,0 10,0-1,-1-9,2-2,-34 12,35-5,0-2,-34-3,32 5,-1-2,1-5,0 0,-33 10,35-8,1-1,-35 9,0-10,33 5,1 1,-20-3,21 8,-1 1,-35-10,0 20,3-19,17 17,17-14,-1 0,-24 7,23-3,2 0,-5 0,-9 2,8 6,-12-15,0 17,-15-7,11 10,20-9,0-2,-34 1,32-2,0 0,0-3,0-1,1 5,-2 2,2 0,-2-2,2-5,-1 0,-9 6,-1-2,8-2,0-2,1 0,0 1,2 4,2 0,-36 3,40-4,1 2,-37 0,25 4,-1-2,-19-9,18 9,4 0,0-12,-10 17,23-18,-22 8,21-1,-9-8,1 18,8-17,-8 8,11-1,0-8,-11 8,8 0,-8-8,11 8,1-9,-1 0,0 0,1 0,-1 0,1 0,-1 0,10 0,-35 7,28-4,-30 4,28-7,-13 0,9 0,-21 0,22 0,-10 0,12 0,1 0,-1 0,1 0,-1 0,1 0,-1 0,0 0,0 0,1 0,-1 0,10 0,-7 0,16 0,-7 0,-7 0,12 0,-11 0,6 0,7 0,-7 0,-1 0,7 0,-14 0,14 0,-6 0,9 0,0 0,1 0,46 0,-21 0,37 0,-26 0,-7 0,8 0,-11 0,10 0,-7 0,17 0,-8 0,9 0,12 0,4 0,12 0,0 0,0 10,14-6,-11 16,-19-20,0 2,19 18,-19-19,0 0,19 19,-20-18,2-2,34 10,-34-10,2 0,-2 5,1 2,0-6,0 0,0 6,-1-2,1-5,0 0,9 0,0 0,-7 0,0 0,8 0,-2 0,-7 0,-2 0,2 0,-3 0,35 0,-35 0,0 0,19 0,12 0,-1 0,-10 0,11 0,-1 0,5 0,-1 0,-35 0,3 0,13 0,0 0,-15 0,0 0,21 0,0 0,14 0,-34 0,2 0,-2 0,2 0,-1 0,-1 0,33 0,-33 0,-1 0,19 0,-18 0,-2 0,20 0,13 0,-17 0,1 0,0 0,-1 0,-11 0,8 0,-8 0,11 0,-12 0,9 0,-8 0,-6 0,1 0,11 0,-12 0,-2 0,8 0,-1 0,-2 0,-13 0,1 0,-10 0,7 0,-7 8,1-6,5 6,-15-8,17 9,-8-8,10 9,-10-4,6-4,-14 4,15 2,-7-5,0 5,7 0,-16-6,7 6,6 1,-11-7,11 12,-15-12,0 5,0-7,-1 0,1 0,0 0,0 7,0-5,-1 4,1-6,1 0,-2 0,1 0,0 0,0 0,-1 5,0-3,1 5,0-7,-1 0,1 0,0 6,0-4,-1 4,1-6,0 0,-1 0,0 0,-44 11,20-8,-36 6,34-9,-11 0,8 0,-7 0,0 0,6 0,-6 0,0 0,7 0,-8 0,10 0,-8 0,5 0,-15 0,16 0,-17 0,7 0,-8 0,-1 0,1 0,-1 0,1 0,-13 0,10 0,-22 0,9 0,0 0,-8 10,8-6,1 6,-10-10,21 7,-8-4,11 4,0-7,10 0,-7 0,15 0,-6 0,10 0,-2 0,1 0,0 8,0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3-20T09:56:03.349"/>
    </inkml:context>
    <inkml:brush xml:id="br0">
      <inkml:brushProperty name="width" value="0.3" units="cm"/>
      <inkml:brushProperty name="height" value="0.6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5994 1,'0'53,"0"-12,0-6,0-17,0 31,0-20,0 22,0-13,0-10,0 6,0-7,0 1,0-3,0-10,0 0,0 10,0-8,-6 8,4 0,-4-7,6 7,-8 0,6 2,-5 1,-1 6,6-16,-6 16,2-15,5 15,-6-16,7 16,-6-15,4 15,-3-7,-2 0,5 9,-11-9,10 10,-12 1,14-1,-15 0,14 0,-13 1,4 12,-7 7,7 11,-5-11,15-6,-7-14,1 1,4-1,-12 0,14 1,-8-1,9 0,-7 0,-4 14,1-10,-8 22,15-22,-6 9,1-12,7 0,-8-1,2 0,5 1,-12-11,12 8,-10-1,10-5,-4 2,0-15,5-1,-6 0,1 0,5-1,-6 12,1-9,5 9,-6-12,1 2,4-1,-3 0,-2 0,5-1,-4 2,0-1,4-1,-10 1,11-2,-6 3,1-2,5 2,-12-1,11 0,-10-7,10 12,-10-10,4 12,1-7,-6-1,12 0,-9-5,4 3,-13-43,12 22,-5-33,12 27,0 0,0-1,0 1,0-1,0-8,0 6,0-17,0 7,0-23,0 10,0-23,0 11,0-1,0-25,0 20,0-25,0 17,0 0,0 0,0-1,0 1,0 13,0 3,0 0,0 11,0-11,0 13,0 11,0-8,0 7,0 1,0-9,0 19,0-19,0 9,0-1,0-7,0 18,0-18,0 7,0 0,0 3,8 0,-6 7,6-16,-2 15,-5-12,12 13,-12-4,5 7,0 7,-4-13,10 11,-10-11,10 6,-12 0,6 0,-6 0,6 1,-4-1,4 1,-1 0,-4 0,5 0,-6 0,6-1,-4 1,3 0,-5-1,0 2,0-1,-17 51,12-25,-19 40,16-36,1 8,-6-6,3 17,-6-7,0 9,-2 0,1 1,8-11,-7 7,7-5,-7-2,6 8,-3-17,12 17,-11-18,10 18,-10-17,10 16,-10-16,10 16,-12-5,12-3,-13 10,13-9,-12 0,13 8,-12-17,11 17,-4-8,6 0,0-2,-8 0,7-1,-7 13,1-13,6 10,-5-16,6 7,0 0,-7-8,6 18,-5-17,6 17,-7-18,6 18,-5-17,-2 17,6-18,-6 18,2-17,5 7,-6 0,7-8,-6 8,4-10,-3-1,5 2,-7-1,5-2,-4 3,0-2,4 0,-4 1,0-1,5 2,-6-2,1 2,-2-1,-6-1,6 2,-4-2,5 1,0 0,-6-8,12 13,-11-16,10 16,-10-13,11 8,-11-1,5 1,-7 0,7-2,-5-6,4 6,0-5,-3 7,9-1,-10-2,6 1,-2 1,-4 0,11-1,-12-4,6 11,-1-10,-3 10,9-6,-10 0,11 0,-4-1,-2 2,6-1,-11 1,10-3,-11-3,7 8,-9-53,7 31,1-51,7 37,0-17,-6 20,4-20,-4 18,6-17,0 18,0-9,0 1,0 8,0-18,0 7,0-9,0-1,0 0,0 1,0 9,0-7,0 17,0-7,0-1,0 10,0-10,0 11,0-1,0 1,0 0,0 0,0 0,0-1,0-9,0 8,0-18,0 17,0-34,0 20,7-22,-4 16,10 11,-4-8,-1 7,7-9,-13 9,13-7,-5 8,-1-1,7-7,-7 7,9-9,-9-1,4 11,-4-8,6 16,2-16,-3 18,1-8,-7-1,4 9,2-14,-5 13,10 3,-18 1,11 6,-5-7,0 1,5 7,-58 18,34 0,-53 8,40-4,-10-5,1 9,-1-1,10 0,-8-1,7 1,1-1,0 9,2-7,5 6,-7 2,11-10,-1 8,-1-1,1 5,-1-3,-3 23,4-18,-5 19,3-13,-8 1,6-1,-6 1,9-11,7 8,-4-17,12 7,-12-10,11 10,-10-8,11 8,-6-1,7-5,-5 5,3 1,-4-9,6 10,0-11,0-1,-7 9,6-7,-5 5,6-5,0-2,0 1,0 0,0 0,0 1,0-2,0 2,0 8,0-5,0 5,-7-9,6 0,-5 0,6 1,-8 8,6-6,-6 6,8-8,-7 8,5-5,-6 5,8-9,-6 1,4-2,-4 2,6-2,-6 2,4-1,-4-1,0 2,4-2,-4 2,6-1,0 0,0 0,-7 1,6-2,-5 1,6 0,0 0,-7 0,6-1,-5 0,1 0,3 0,-4 0,6 0,-6-1,-7-43,4 20,-2-35,4 29,6 1,-5 0,6 0,0-10,0 7,-7-7,6 9,-5 1,6 0,0 1,0-2,-7 2,5-1,-3-1,5 2,0-2,0 1,0-1,0 1,0 0,0 0,0-10,0 7,0-8,0 12,0-1,-8-11,6 8,-6-7,8 11,0-12,0 8,0-7,0 10,0-10,-6 14,5-23,-6 24,7-15,0 10,0 1,0 0,-6 0,4 1,-3-2,-1 1,4 1,-3 0,-2-2,1 1,-2 2,-8 4,13-4,-14 11,5-7,-1 8,-4 0,5 0,-1 13,6-4,1 11,0-6,4 1,-4 0,0 1,5-2,-6 2,1-2,5 1,-11 0,4-1,1 1,1 0,-1 0,6 0,-12 0,12 0,-12 0,12 0,-11 0,10 0,-10 0,10 0,-11 0,12 0,-12 0,12 0,-12 1,11-2,-10 1,4 0,-6 0,0 1,7-2,-6 2,6-1,-8-1,1 2,7-2,-6-4,5 2,-6-3,6 6,-4 0,4-6,0 4,-5-5,7 6,-8 1,2-2,-2 2,7-1,-5-6,3 6,-5-5,1 4,-1 2,1-7,-1 5,0-5,0 1,0 4,0-11,6 12,-5-7,6 2,-7 4,-1-10,1 10,7-5,-6 0,7 5,-9-12,2 11,0-11,0 5,-4-6,9-11,-2 1,10-9,0 4,0 1,0-1,0-1,0 1,0-1,0 2,0-2,0 2,0-2,0 2,0-1,0 1,0-1,0 0,0 1,0-1,0 1,0-1,0 2,0-3,0 3,0-1,0 0,6-1,-4 0,9 0,-9 1,3-1,2 0,-6-1,5 2,0-2,-4 3,9 0,-10-1,-24 38,10-23,-24 38,24-33,-1 9,2-8,-1 4,-1-3,1 1,5 4,-4-5,3 1,-5 4,1-11,5 10,-11-4,10 2,-11 1,7-2,-1-1,0-2,0 0,0 4,0-2,0-2,0 0,0-4,7 11,-12-11,16 12,-16-12,5 10,-1-10,-5 11,6-12,1 5,0 1,-1-6,0 13,1-13,-11 6,9 0,-9-6,10 13,0-13,0 6,0-7,-9 0,6 8,-6-7,9 5,1-6,-2 0,1 0,0 0,0 0,-9 0,7 0,-17 0,17 0,-16 0,6 0,0 0,-5 0,5 0,-8 0,8 0,-7 0,17 0,-16 0,15 0,-14 0,14 0,-16 0,18 0,-18 0,17 0,-16 0,16 0,-23 0,21 0,-20 0,21 0,-5 0,8 0,-10 0,8 0,-8 0,2 0,5 0,-15 0,16 0,-17 8,17-6,-16 6,15-8,-15 0,16 0,-17 0,17 0,-17 10,17-9,-16 8,15-9,-14 8,-10-6,2 7,-1-3,7-4,16 4,-14-6,14 0,-15 0,16 0,-17 8,17-5,-16 5,15-8,-6 0,0 0,-2 8,-1-6,2 6,2-8,5 0,-6 0,9 0,-15 8,11-5,-12 5,16-2,1-4,-11 5,2-7,-3 0,5 0,6 0,0 0,1 0,0 7,-2-5,1 4,0-6,0 0,1 0,-2 0,-5 6,5-4,-60 6,53-8,-39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2T07:52:04.134"/>
    </inkml:context>
    <inkml:brush xml:id="br0">
      <inkml:brushProperty name="width" value="0.17143" units="cm"/>
      <inkml:brushProperty name="height" value="0.17143" units="cm"/>
      <inkml:brushProperty name="color" value="#5B5B5B"/>
    </inkml:brush>
  </inkml:definitions>
  <inkml:trace contextRef="#ctx0" brushRef="#br0">0 0 9912,'7'7'3954,"-2"-2"1776,-5-5-5713,7 0-11,3 5 55,9 4-61,0 5 0,4 1 6,2 1-6,2-1-3392,2 1 3392,0 0-8,2 0 13,2 1 1,2-1 0,1-1-6,1 1 0,-2-3 0,1 1 11,-3-1 34,-3 0-45,2-1-6,-6 0 3394,1-1-3388,-4 0 12,-1 1-6,0 0-6,0 0 0,0 1 0,0 0-6,0 0 6,2 1-5,-1-1 5,2 2 0,0-1-17,-1 1 17,-2-2-11,-3 1-40,-1 0 46,-2-1-7,1 1 7,-2-1 5,2 1-34,-2-1 34,1 2 0,1-1 0,0 1 6,0-2-1,3 2 1,0-2 11,3 2-12,-3-1-5,1 0 0,-3-3-5,-1 1 5,-4-3-11,0 0 11,-2-3 0,-1 1-6,0-1 0,0-1-5,1 2 6,1-2 5,1 1 0,2 1 0,0 2 0,2 0 0,-2 1-51,2 0-10,-3 1-29,1-1 40,-2 0 38,1 0 7,-2-2-40,-2 0 45,-3-4 0,-1 1-62,-2-2-38,-1-1 4,-1 1 80,1-2 10,-1 2-426,0-2 253,-1 2-12,0-1 191,-1 2 258,-8 1-146,-1-1-112,-10 5 17,-2-1 28,-5 4-45,-2 1 39,-3 4-39,-1 1-6,-1 0-44,0 3-12,1-3-5,0 0 17,3 0-74,0-4-88,3 3-141,0-3-17,0 1 101,-2 3 118,-1 0 84,-4 4-28,0 1 89,-6 3-128,0 1 134,-3 3 56,-3 2-56,0 2 11,-5 2-11,0-2 73,-1 1-62,1-4 45,5-1-56,5-6-84,5-3-34,10-6-279,7-3-371,8-6-61,5-2-1134,3-3 1,2-1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5T06:44:19.499"/>
    </inkml:context>
    <inkml:brush xml:id="br0">
      <inkml:brushProperty name="width" value="0.08571" units="cm"/>
      <inkml:brushProperty name="height" value="0.08571" units="cm"/>
      <inkml:brushProperty name="color" value="#008C3A"/>
    </inkml:brush>
  </inkml:definitions>
  <inkml:trace contextRef="#ctx0" brushRef="#br0">0 74 7128,'12'7'291,"-2"-2"-291,-10-5 3120,0 0-2689,0-3 96,0 2-135,0-1-34,0 0 7092,0 2-7360,0-3 83,1 3 1,0-1-45,4 1 39,-2 0-62,4-1 6,-1 1 11,0-1-72,2-1-18,0 2 1,3-1-34,1 0 45,6 1-40,-2-1 51,2 1-56,-5 0 6,-4 0-6,-1 0 0,-2 0 0,-1 0 5,2 0-5,0 0 28,2 0-28,0 0 56,12 0-50,-6 0 22,6 0-22,-6 0-6,-2 0 5,0 0-5,-2 0 6,0 0-12,1 0 6,-2 0 0,1 0 0,-1 0 6,7 0-6,-3 0 5,4 0-5,-3 1 51,0-1-51,-1 1 5,0 0 1,-2-1-6,-2 2 39,0-2-33,2 0 44,-2 0-50,2 0 34,-3 0 27,-1 0-55,2 0 78,-1 0-17,0 0-39,-1 0 23,0 0-7,2 0 1,0 0-45,3 0 0,-1 0-5,0 0-1,2 0 6,0 0-6,1 0 6,-2 0 0,0 0 0,4 0 0,-5 0 0,5 0 28,-7 0-28,2 0-5,-1 0-1,2 0 6,0 0 0,2 0 0,0 0 0,0 0 6,0 0-1,5 0 7,-4 0-12,2 0 0,-6 0 0,1 0 0,0 0 0,0 0 0,1 0 0,6 0 0,-6 0 0,7 0 0,-8 0 0,11 0 0,-6 0 0,6 0 5,-9 0-5,1 0 6,-3 0-6,-1 0 5,-2 0-10,-1 0 5,0 0-6,5 0 6,-2 0 0,5 0 0,-3 0 0,0 0-5,0 0 5,0 0 0,-1 0 0,-1 0 0,-1 0 0,3 0 0,-4 0-6,7 0 6,-6 0 0,4 0 0,0 0 0,1 0 0,1 0 0,-2 0 0,2 0 0,3 0 0,-4 0 0,4 0 6,-6 0-6,1 0 0,1 1-6,0-1 6,-1 2-34,-1-2 34,1 3 6,-1-3-6,1 2 6,-1-1-12,9 1 6,-5-1-6,6 0 6,-9 0 6,-1 0-6,-2-1 0,-2 1 0,0-1-6,-1 0 6,0 0-5,12 0 5,-5 0-34,9 1 34,-8 1-61,1 0-40,-3 0 56,1 1-5,-2-1 50,-3 1 0,1-3 0,4 3 0,-2-3 0,5 2 0,-5-2 5,0 0-5,1 0 0,-1 0-5,1 0 5,-1 0-34,0 0-5,0 0 28,0 0-247,14 2 202,-11-1 56,8 3 0,-15-2 0,1-1 28,0 1-22,1-2-6,1 2 0,3-2 5,-2 0 1,8 0-6,-7 0 5,4 0-5,-7 0 0,1 0-3397,42 0 3397,-20 0 0,24 0 0,-36 0 0,-11 0-34,-4 0 34,2 0 0,0 0 3387,2 0-3393,3 0 6,0 0 0,3 0 6,-1 0-6,1 0 5,-3 0 1,-1 0-6,-3 0 11,-1 0-11,3 0 0,-3 0 6,4 0-6,-3 0-6,7 0 6,-4 0 0,5-2-11,-6 2 11,-1-1-11,-1 1 5,-1 0 0,0 0 6,0 0-5,0 0 5,6 0 0,-2 0-67,6 0 16,-6 0-38,0 0-7,-2 0 85,0 0 6,-3 0-23,0 0 28,0 0 5,7 0-5,-2 0 0,7 0 0,-6 0 0,0 0 0,0 0 0,-2 0 0,-1 0 0,-2 0 0,2 0 0,-1 0 0,2 0 6,11-1-6,-8 0 0,8-1 0,-11 0 5,-1 2-5,1-2 0,-2 2 0,0-3-5,0 3 5,2-2 0,0 2 5,1-3-5,0 3 12,0-3-12,-1 1 0,0-1 5,1 1-5,-3 0 11,4-2-11,-4 1 6,4 0-6,-2 0 0,8-1 0,-4 1 0,6-1 0,-6 1 6,-2 1-1,1 0 1,-3 0-6,-1-1 5,-1 1-5,-2-1-5,6 0 5,-2 1-6,5-1 6,-3 2 0,0-2 11,0 1-11,-2 0 12,0 1-12,-2-1 0,-2 1 5,5-2-10,-3 1 5,6-1-6,-3 1-5,4 0 11,0 2-6,1-1 6,0 1 0,-2 0 0,0 0-5,-2 0 5,-2 0-6,8 0 0,-9 0 6,8 0 0,-10 0 0,1 0 6,1 0-6,1 0 6,1 0-6,0-1 5,7-1 1,-6 1-1,4-2-5,-8 1 0,2-1 0,-2 1-11,-2 2 11,-1 0-11,1 0 5,-2 0 6,1 0 0,-4 0 0,2 0 6,-5 0-6,3 0 6,-4-1-1412,0 1-476,-8-2-1770,-4 2 3652,-15 0 0,14 0 0,-2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5T06:44:24.386"/>
    </inkml:context>
    <inkml:brush xml:id="br0">
      <inkml:brushProperty name="width" value="0.08571" units="cm"/>
      <inkml:brushProperty name="height" value="0.08571" units="cm"/>
      <inkml:brushProperty name="color" value="#008C3A"/>
    </inkml:brush>
  </inkml:definitions>
  <inkml:trace contextRef="#ctx0" brushRef="#br0">18 81 6854,'-10'-10'593,"2"1"-486,8 9 9723,0 0-9018,3-1-320,0-1-43,2 1-163,-3-2-73,2 1 16,-3-1 18,2 1 27,-3 1 219,1 1-314,0-2 11,0 1-44,2 1 11,4-4-124,0 1 34,4-3-33,-1 3-28,0-2-1,-1 2 1,0 0-6,-1 0-11,6 1 11,-4 1-6,5 0 6,-5-1-6,0 2 12,3-2-6,-1 2 0,2-1 0,0 1 0,-1 0 0,1 0 0,-1-1 11,5 0-11,-4 0 0,4 0-28,-5 0 23,1 1 5,1 0 0,1 0 0,1 0 0,0 0 5,-1 0 6,7 0-5,-7 0 39,8 0-40,-11 0-5,4 0 0,-6 0 0,-1 0-33,0 0 33,-1 0-6,-2 0 6,2 0 0,-1 0 0,1 0 11,-1 0-11,2 0 0,0 0 0,0 1 0,0 0 0,2 0 0,-3 0 6,7 1-6,-3-2 6,2 2-1,-3-2 1,6 3-1,-3-3 1,4 2 0,-5-2-6,-3 1 0,0-1 5,-1 0-5,0 1 0,3 0 6,-4 0-6,2-1 0,-4 0 5,1 0-10,-1 1 5,1-1 0,-1 1-6,3-1 12,0 0-6,2 1 5,1 0 23,10 0-28,-5-1 0,6 0 6,-9 0-6,0 0 0,-2 0 0,-1 0 6,-2 0-12,0 0 6,-4 0-6,3 0-22,-2 0 28,6 1 0,-2-1 0,3 1 6,-1-1-6,0 1 6,1-1-1,1 1 1,0-1 22,0 0-28,1 0 5,4 0-5,-6 0-5,1 0-1,-5 0 6,-2 0-5,0 0-1,1 0 6,-2 0-6,2 0 6,0 0 0,1 2 0,-1-2 0,6 2 0,-2-2 0,4 1 6,-4-1-6,0 0 6,1 1-1,-3 0 1,3-1-1,1 0-10,-3 0 5,2 0 0,-4 0 0,0 0-23,-3 0 23,2 1 0,-1 0 0,1 0 0,0-1 0,1 1 0,2 0-5,-2 2 5,1-2 0,0 1 5,-3-2-10,2 3 10,-3-3 18,2 1-23,1-1 0,2 0 0,1 1 5,9 1 1,-7-1-6,6 0 0,-10-1 0,-2 0 6,-1 0-6,-1 0 0,-1 0 0,0 0 0,-1 0 0,2 0 0,1 0 0,8 0 0,-3 0-6,9 0 6,-9 0 0,0 0 0,-5 0 0,-2 0 0,2 0 0,-2 0 0,1 2 0,1-2 6,2 0-6,0 0 0,4 0 0,-1 0 0,0 0 0,1 0 0,-2 0 11,7 0-11,-6 0 5,9 0 1,-8 0-6,2 0 0,-5 0 0,1 0 6,-2 0-6,0 0 0,-1 0-6,-1 0 6,2 0 6,0 0-6,1 0 0,2 0 5,-1 0-5,1 0 6,-1 0-6,2 0 0,-2 0 0,8 0 5,-5 0-5,4 0 0,-5 0 0,4 0 0,-5 0 0,3 0-5,-7 0 5,-1 0-6,-1 0 6,1 0-5,-2 0 5,2 0 0,0 1 5,1-1 1,1 2-1,2-2 35,1 0-35,1 0 1,-1 0 39,0 0-17,1 0 61,-1 0-32,-1 0-51,1 0-6,0 0 0,14 0-28,-10 0 28,9 0 0,-15 0 0,-1 0 5,0 0-5,-2 0 6,0 0-6,0 0 0,0 0 0,0 0 5,1 0 1,10 0-6,-7 0 0,9 0-6,-9 0 1,0 0-1,0 0 1,-4 0-1,0 0-23,-3 0 35,1 0-6,0 0 0,3 0 5,0 0 1,2 0 17,-1 0-17,2 0-12,-1 0 6,0 0 0,-1 0 0,2 0 0,-2 0 6,4 0-6,-4 0 5,0 0 1,1 0 0,1 0 22,-2 0-28,2 0 0,-2 0-6,7 0 6,-5 0 0,1 0 0,-5 0-6,-1 0 12,-1 0-6,0 0 0,-1 0 0,1 0 0,2 0 0,-1 0 0,3 0-6,3 0 12,-3 0-6,4 0 0,-4 0 0,1 0 0,2 0-6,1 0 6,1 0 0,0 0 0,0 0 0,-2 0 0,-1 0 0,-2 0 0,1 0 0,0 0-5,1 0 5,-1 0 5,3 0 1,3 0-6,-3 0 0,2 0 6,-7 0-1,6 0-5,-5 0 6,7 0-6,-5 0 0,2-2 0,-2 2 5,1-3-5,-2 3 6,0-1-6,-2-1 0,1 0-6,-1 1 6,1-1 0,-1 1 0,0 1 0,2-1 0,0 0 0,1 1 6,6-3-6,-4 3 0,5-2-6,-6 2 6,5-1 0,-6 1-28,5 0 28,-8 0 0,3 0-5,1 0 5,-2 0 0,3 0 5,-1-1-5,-1 0 6,5-1-6,-5 0 0,7-2 0,-10 3 0,5 0 0,-6 1 0,1 0-6,-1-1 6,1 1-5,-1-1 5,-1 1-6,0 0 6,1 0 0,-2 0 6,2 0 5,0 0-11,0-1 0,1 0 6,2-1-6,-1 1-6,2-2 6,-4 2 0,1-1 0,0 2-6,2-1 1,-3 1-1,1 0 6,-4 0-22,2 0 16,0 0 6,0 0-29,1 0 29,-2 0-5,2 0-74,2 0 23,-4 0 56,5 0 0,-4 0 0,0 0 0,3 0 0,-2 0 0,2 0 0,-2 0 0,1 0-5,1 0 5,-2 0 0,-1 0 0,-4 0-6,-1 0 6,-2 0-5,1 0 10,1 0-5,0 0 45,-1 0-39,-1 0 38,3 0 7,-2 0-22,0 0-29,2 0 28,-2 0-28,1 0 0,1 0 0,-1 0 0,-1 0 0,1 0-2370,-2 0-2447,-5 0 4817,-6 0 0,2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07:18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11698,'3'1'4711,"0"-2"-3804,-3 1-162,0-1-146,0 1 4163,0-2-4762,0 5 22,0-3-16,0 4 16,0-3-16,0 2-6,2-2 5,-2 0 1,2-1-6,1 0 0,0 2 0,0 1 11,1-1-5,0 1-6,0 1 33,-1-1-33,4 1-5,-3-2 5,1 2 0,-2-3 5,0 0-5,0 0 6,1 1-6,-1 0 6,1 0-1,-1 0 1,2 0-1,-2 1 18,2 0-23,-1 1 22,3-1-22,-2 1-5,0-1 5,0 0 39,1 1 0,-3-2-39,2-1 34,-3 0-34,3 0 0,0 0 5,0 1-5,-1-2 6,-1 2-1,1-2 18,0 2-23,1-1 28,0 1-28,-1 1 5,0-3 1,-2 2 0,2-2 22,-3 3-28,3-3 0,-3 1 0,2 0 0,-1 1 0,1-1 5,0-1 18,1 2-18,1-1 1,0 1 22,-1-2-23,0 1-5,-1-1 6,1 3-6,-1-3 6,0 1-6,1-1 5,1 2-5,-1-1 11,2 1-11,-1-2 23,0 1-23,0 2 0,-1-2 22,0-1-16,0 2-1,-1 0 18,2-1-23,0 2 5,0-1-5,0-2 0,0 1 6,-3 0-6,0 0 6,1 0-6,0-1 0,-1 1 0,1-1 5,-1 0-5,1 0 6,-1 1-6,2 0 0,0 0 0,1-1 0,-1 1 5,-1-1 1,0 1-6,1-1 0,-1 3 6,1-3-1,-1 1-5,2 0 11,-2-1 12,1 0-23,1 0 5,-1 1 1,1 0-6,0 0 11,0-1-11,-1 1 0,1-1 6,1 1-6,-1 0 5,1 1-5,-2-2 6,1 1-6,-2-1 0,1 0 6,-2 1-6,1-1 0,-1 0 0,1 0 0,-1 2 0,3-2 0,-3 1 5,3-1-5,-1 0 6,-1 0-6,1 0 5,-1 0-5,2 0 0,-3 0 6,1 1 5,3-1-11,-3 1 6,3-1 11,-3 0-17,-1 0 0,3 0 0,-3 0 5,1 0-5,1 0 0,-1 0 0,0 0 6,0 0-6,0 0 0,1 0 5,-1 0 1,0 0-6,-1 0 6,0 0 16,0 0-22,1 0 34,-1 0-34,1 0 33,-1 0-33,1 0 0,-2-1 0,2 1 0,-2-2 6,1 2-6,1-2 22,-2 2-16,2-2-6,-2 2 5,0-1-5,1 0 6,0 0 0,-2 1-1,3-1 29,-3 1-34,2-2 5,-2 1 1,1 0-6,1 1 11,0-1-11,1-2 0,0 2 6,-1 0-6,0 0 0,1-2 5,1 2-5,-1-2 0,1 2 0,1-2 0,1 0 0,-2-1 6,-1 3-6,0-2 0,-2 3 6,2-1-6,-2 0 28,3-2-23,-3 2-5,2 0 23,-1 1-23,-2-2 0,0 2 0,1 0 0,0-1 0,0 1 0,0-1 0,-1 1 0,1 0 0,-1 0 5,4-2-5,-4 1 0,3-1 0,-1 2 0,1-2 0,-1 1 6,-1 0-6,2 1 5,-2-1-5,0 1 0,-1 0-5,1 0 10,0-2-5,0 2 0,-1-1 0,2 1 0,-2-1 0,2 0 0,-2 1 0,2-2 0,-1 0 0,2 1 0,0-1 0,1 1 0,-2-1 6,-1 2-6,1 0 0,-2-2 6,0 2-1188,1-1-1204,-1-2-7445,-3-1 9111,-5-4 1,3 5-1,-1-1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07:35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1159 1 5969,'12'12'666,"-4"-3"191,-8-9 8973,0 0-4066,0-1-5764,0 1 5,-2-1-5,1 1 0,-1 0 0,0 0 0,-1 0-5,2 0 5,-3 0 0,3 2 0,-3 0 0,0 2 5,1-1 18,0 1 5,2-3-6,-2 2-16,2-3-6,-2 2-6,1-2 6,0 2-33,0 0 33,-1 2-28,0 1 22,-2 0-22,0 1 28,-1 2 6,4-4 22,-2-2-28,2 0 0,1-1 5,0 1-5,0-2 0,0 1 6,-2 0-6,0 2 0,0 1 0,0 0 11,-2-1-5,1 1-6,2 0 28,-2-3-28,3 2 5,-2-2-10,2 0 5,-2-1 0,1 3-6,0-2 6,-1 1 0,1 0 0,-1 1-6,-1 0 6,1-1 0,0 2 0,-1-2 0,0 2 6,1-2-6,-1 1 11,0 0-11,1-1 0,-1 1 0,2-1 0,0 0 0,0 0 0,-1 0 0,0 1 0,0-1 17,-1 2-6,-1 0-11,1-2 6,-2 1-1,3 0 1,-1 0-6,0 1 0,0 0 0,-2-1 0,1 0 6,0-1 5,1 1 22,0-1-5,1 1-28,0-3 0,-1 3 0,0-1 0,1-1 0,-3 3 0,0-1 0,0 0 0,0 2-5,1-1-1,-2 1 1,1-1 5,1-2 5,0 1 1,2-1-1,0 0 35,0 0-18,0-1 6,0 0-28,0 0-11,-4 0-23,1 2 34,-1 0-28,-1 1 23,2 0 5,-2-1 0,2 1 0,0-1 5,1 0-5,1 0 6,-1-1-6,1 0 5,-6 2-5,4-1 6,-4 1 22,5-2-28,-1 2 6,2-3-1,-2 2-5,1-2 0,-1 2 0,0-1 0,-4 4 0,2-3 0,-2 2 28,2-4 23,2 2 16,1-1-28,1-1-17,0 1-22,1 0 0,-2-2 0,2 1-11,-3 1-39,-7 2 50,4 0 5,-7 0-5,8 0 23,-2-3-23,3 2 5,0-1-10,2 0 5,0 0-6,1-1 6,0 2-22,0-2 22,0 0 0,1 0 0,1 1 0,-3-1 0,2 0 0,-2 1 28,-2 0 5,3-1-5,-2 2-28,1-3 28,-5 2-28,2 1-5,-5 1-1,2 0 1,1 0 5,-2-1 0,2 1 28,2-1-23,0-2 57,2 1 27,-4-2-89,1 2-5,-2-1-18,1 2 1,1 0 16,-4 1 6,2 0 0,0 0 0,1-1 0,-2 0 0,4 1-22,-3-2 22,2 1 0,1-2 0,1 2 0,-1-1 0,1-1 0,2 2 11,0-2-11,1 0 0,1 0 0,-2 0 0,2 0 0,-3-1 6,1 1-6,-2-1-6,0 0 6,0 3-22,-1-2 16,-2 0-33,0 1-28,-5 1 33,2-1 34,-4 1 0,6 0 0,0-1 6,3-1-1,0 1-5,3-2 40,0 1-40,2-1 28,-1 0-28,2 0 0,-1 0 0,1 0-23,-1 0 18,3 0 5,-2 0 0,0 0 0,-1 0 22,0 0-22,-3 1-6,2-1-27,-5 0 10,5 0 1,-2 2 11,3-2 11,1 1 0,1 0 5,-1-1 18,2 1-23,-2-1 0,1 0 0,0 0 5,0 0-5,0 0 6,-1 0-6,1 0 0,0 0-3277,0 0 0,1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07:38.2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257 1 7604,'5'10'4514,"-2"-3"-3102,-3-7 1607,0 0-2403,0-1-145,0 0-163,0-1 3237,0 2-3545,2 0 6,-1 3 44,2 0-11,0 4-33,0-1 27,-1 0-33,1 0 0,-3-3 34,2 0-28,-1-2-6,0 0 5,-1 0 1,0 0 5,0 0 28,0 2 40,1 1-23,-1 3-28,2-3-23,0 1 23,-2-1 6,1 0-29,-1 0-5,0-1 0,1 1 0,1-2 0,-2 2 0,2 0 0,-2-1 0,4 4 0,-2-2 6,0 3-6,0-4 6,-2 0-1,3 0 1,-2 1 27,0 0-21,1 2 16,0-1-28,0 2 5,-1 0-5,2 4 0,-2-2 6,1 4 22,-1-6 1,-1-1 10,0 0 28,0-1-11,0 1-22,0-1 5,1 1-34,-1 2 1,1-3 0,0 1 5,-1-2-11,1-1 0,-1 0 0,0 2 0,1 0 0,0 3 5,0 0-5,-1 2 12,1 0 21,0 3 6,-1-4-39,1 2 0,-1-5 6,0 0-6,0-3 6,0 2 33,0-1 50,0 10-77,0-4 16,0 7-23,0-6-5,0 0 0,0 0 0,0-2 0,0-2 6,0-1-6,0-3 11,0 1-11,0-3 34,0 4-29,0 0-5,0 1 51,0 1-29,-1 0-16,0 2 22,-1 0-23,1-1 29,-1 1-29,1-4 1,-1 6 5,1-5 28,-1 5-33,1-6 28,-1 1-34,0-2 5,0 2 34,-1 1-39,1-1 6,-3 3 5,1 0-11,-1 0 6,0 6-1,0-5 1,0 5-6,0-6 6,0 1-1,0 0-5,1 0 0,0-2 0,1-1 0,0-1 0,1-3 0,1 1 11,-2-2-11,2 1 23,-2 0-23,1 1 0,-1 0 0,0 2 5,-2 0 18,0 2-12,-4 4 28,1-2-39,-2 3 11,3-5 12,-2 1-23,1-1 0,-1 1 0,0 0 5,0-1 1,-1 1-6,3-4 0,-1 1 11,3-2 12,1-2-18,2-1 1,1-1-1,-1-1-5,1 1-5,-1-1 5,-1 2 0,1 1 0,-1-2 11,0 2-5,1-2-12,-2 2-5,2-2-17,-1 0-6,1 0 34,0 2 0,0-2 0,0 0 0,1-1 6,-1 2-6,2-2-84,-3 2 39,1-2 28,0 4 17,-1-3 0,2 1 6,0 0 33,0-2-33,-1 1-6,2-1-6,-1 0-28,0 2 34,-2 1-5,-2 2 5,0-1 5,-3 2-10,2-2 5,0 1-23,1-1-10,0 0 10,2 0 7,-1-2-18,3 0 28,-1-1-22,2-1 28,-1 1 0,1-1-1143,-1 1-341,1-3-3495,0-4 4979,0-3 0,0 2 0,0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08:10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3615 8707,'0'9'2291,"0"-1"-1367,0-8 7764,0 0-8509,0-2-5,0 1-23,0 0-6,0 0 186,0 1-180,0-2 6,0 1-56,0-2-17,0 1 6,0-3 0,0 1 5,0-2-22,0 1-23,0-1-11,0-3 17,0 0 23,0-1 10,0 0-33,0 0-5,0-1-46,-1 0 23,0-2 34,1 1-17,0-2 11,0 4-34,-1 0-22,1 0 28,-1 2 84,1-8-22,-1 5-29,1-6-38,-2 6-18,2 0 18,-2-1-23,2-2 28,-2 2 22,2-1 0,-2-1-5,1 3-6,0-1-39,-1 1 6,2 1-6,-1-1 0,1 0 6,0 0-6,0 1 0,0-1 0,0 1 33,0-4-33,0 3 6,0-2-6,0 2 5,0-5 29,0 4-34,0-5 39,0 6-16,0-2 5,0 3 5,0-1 12,0 2-6,0-1-33,0 2-1,0-4-5,0 2-5,0-7 5,0 6 0,1-4 0,0 4 0,1 0 0,0 1 0,0-2 0,0 2 0,0 1 0,0 1 0,0 2 0,0 0 5,-1-2-5,0 1 0,1-5 6,1 3-6,0-4 0,-1 3 6,1 0-6,-2 0 0,3-1 0,-3 2 0,3-2 0,-3 3 0,2-1 0,-1-1 0,1-1 0,0-2 5,0 0 18,0-1 16,-1 2-11,0 0 5,0 2-27,-1 1 22,0-1-28,1 3 0,-1-1 6,0 3-6,0-1 22,1 0-16,-2-5 16,2 3-22,-2-4 34,2 2-1,-2 0 1,2 0 11,-2-2-17,1 1-23,0 1 29,1-2-29,-2 2-5,2 0 6,-1-3 0,1 5-6,-1-2 0,0 4 5,0-1 1,-1 1 16,1-3-22,0 0 23,-1-3 16,2 0-6,-2-8-27,2 6 16,-2-5 1,1 10 16,0-4 0,0 4-39,-1-5-5,0 5 5,0-2 0,1 0 0,0-1 22,0-1 68,1-8-57,-2 3 12,1-6-11,-1 8-34,1 0 0,-1 1 0,1 2-6,0 2 6,0 3 0,-1 1 0,0 0 0,0 0 6,0 1-1,0-3 18,0-6-1,0 2-16,0-6-6,0 5 0,0-1 0,0 0 0,0 2 0,0 0 0,0-4 5,0 5-5,0-3 6,0 6-6,0-2 0,0 1 0,0 0 0,0 0 5,0 4 1,0-2 16,0 0-22,0 0 6,0-2 0,0 1-1,-2 0 12,0-1-17,1 0 6,-2 0-6,2 1 5,0 1-10,0-2-1,0 4 6,0-4 0,1 2 0,-2-4 0,2 1 6,-2-4-6,2 3 0,-1 0 0,1 0-6,0 0 0,0 1 6,0 0 0,0 2 0,0-5 0,0 5 0,0-6 0,0 5 6,0-4 16,0 1-22,0-2 17,0 1-11,0 2-1,0-1 12,0 3-17,0 0 0,0 3 6,0-1-6,0 3 0,0-4 5,0 3-5,0-2 6,0-4 0,0 5 16,0-10 0,0 7-22,0-4 0,0 3 0,0 0 0,0 1 0,0-2 0,0 3 0,0 0 0,0 2 6,0-2 0,0 3-6,0-3 11,0 4 6,0-2-17,0 0 0,0-3-6,0 1-16,0-1 22,0 0 0,0-3 0,0 3-23,0-3 23,0 5 0,0 1-5,0 0 5,0 1 0,1 1-6,-1-1 0,2 0-27,-1-1 33,1-1-11,4-15 5,-2 9 6,3-12 0,-4 13 0,0 1 0,0 3 0,-1 0-6,1 3 1,-2-2-23,2 3 28,-1-1 0,1-1-6,-1 0 6,3-2 0,-1 2 0,0-2 6,-1 0-6,1 0 5,0-2-5,-1 4 17,1-3-17,-2 5 0,2-3 0,-1 3-5,0-2 5,-1 3 0,-1-2 0,0 1-12,2 0 12,-1-1-5,1 2-18,0-2 23,0-1-22,1 1 22,1-1 0,0 0-11,-1 0 11,2-3-34,-1 1 12,1 1-23,-1 1 17,0 2 22,1-3 1,-2 2 5,2-1 0,-1 0 0,0 0 0,2 0-6,-1-1 6,-1 0-5,3 1-35,-2-2-4,1 2-1,-1 0-28,4-2 73,-3 2-6,3-2 1,-4 4 5,0-2-6,2 0 6,-2-1 0,3 1 0,-3 0 0,1 1 0,-2 0 0,1 0-5,0-1 5,1 1-6,2 0 6,-3-1-34,3 0 29,-4 2 5,3-2 0,-2 1 0,5-3 0,-4 1 0,8-7 0,-7 6 0,3-2 0,-2 2 0,1 1 0,0-1-6,1-2 6,0 0-22,-1 1 16,-2 1-22,4 1 0,-5 0-11,3 0 17,-4 2-1,1 0 1,0-1 22,1 0-6,1-1-22,0-2 23,2 1-35,4-3 35,-4 3-1,3-1 6,-7 4-5,-1 2 5,0-1 0,-1 0 0,0 1 5,0-2-5,0 1 0,4-3 0,-3 1 0,5-2 0,-3 2 0,2-2 0,-2 2 0,1-1 6,0-1-6,1 2 0,0-2 0,-3 4-6,1 0-22,-1 0-39,1 0 11,-2 1 34,2-2-12,-1 2 34,2-2 0,1 1-6,0-1-72,5-3 5,-4 4 40,5-3 27,-6 4 6,1 0 0,0-1-6,4-3 12,-4 2-6,3-3 0,-7 5 0,2-1 0,-2 2 0,1-1-22,1 0 16,-2 0-28,2 2-10,2-3 16,-2 4 5,1-3 18,-4 4-23,0-1 28,2-2-12,1 0 7,1-1 5,1 0-6,-1-1-27,6-1-12,-5 2-34,3-1-5,-6 4 6,-1 0 44,1 1 34,0 0 0,0-1 0,-1 1 0,1-1 0,-2 0 0,0 1 12,2-1-12,-3 1 0,4 0 0,-3-1 5,-1 1-5,0-1 0,0 1 0,2 0-5,-1 0 5,1 0-6,3 0-16,-1 0 22,2 0 0,-4 0 5,1 0 1,-2 0-1,3 0-5,-4 0 0,2 0 0,-3 0 6,0 0-6,1 1 6,4-1-6,0 2 5,3-2-5,-2 2 0,0 0-5,0 0 5,0 2 0,0-1 0,-2 0 5,0 0 1,1-1-6,-2 0 0,-1 0-11,-3-1 11,1 0 0,1 1-6,-1 0 6,2 0 0,-1 0 0,1-1 0,4 2 6,-2 0-6,3 2 0,-5-1 0,2 0 0,-3-2 28,0 1-28,-2-2 0,0 0 0,1 2 0,0-3 5,-1 1 34,2 3-16,-1-1-23,3 2 5,-3-2 1,2 1-6,0 1 6,1 0 22,0 0-23,-1 0 23,0 1-17,-2-1 17,-2-3-28,1 0 0,-2-1 0,0 1 0,-1-1 6,5 4-6,-3-2 0,3 4 0,-2-2 0,1 2 0,1-1 34,0 4-29,0-4-5,-2 1 0,0-2 0,-2-2 6,0-1-1,1 2-5,-1-2 28,1 2-28,1 1 0,-2-1 0,2 0 0,-2 1 0,1 0 6,1 2 16,0 0 6,0 5-22,0-4 16,-1 4-22,1-4 12,-2 5-12,1-5 22,-1 4-11,0-7 34,-1 2 17,1-3-40,-1 2 12,0 0-29,0 1-5,0-2 17,0 5-17,0-4 28,1 4-22,0-4-1,-1 2-5,0-1 23,0 1-18,1 2-5,-1 1 6,1 1-6,-1 0 11,0-2-11,0 0 0,0-1 22,0-1-16,0-2-6,0 0 22,0-2-16,0 0-6,0 0 28,0 5-22,0-2-6,0 6 0,0-1 22,0 6-16,0-3-1,0 2-5,0-8 0,0-3 23,0-2-18,0 0-5,0-2 6,0 2-6,0 0 0,-1 6 5,1 0 1,-1 2-6,0-3 0,0 0 0,1-3 0,0 3 0,0-3 0,0 3 0,0 1-6,0 5 12,0-2-6,0 4 0,0-6 0,0 0 0,-1 2 6,1-2-6,-1 2 0,0-1 5,0 1-5,0 3 0,1-4 0,-1 3 6,1-7-6,0 3 0,0-1 0,-1 3 5,1 0-5,-3 1 0,3 4 0,-1-3 0,1 1 0,-1 1 0,1-5 0,0 1 0,-1-5 0,0 2 0,0 0 23,0 0-23,-1 4 5,0 6-5,1-3 0,-3 5 0,3-6 0,-3 3 0,3-5 0,-1 3 0,1-6 0,1-1 6,-1-1-6,1 1 6,-2 0-1,0 2-5,1 2 11,-4 8-5,3-4-6,-2 7 0,1-9 6,1 1-1,-1 0-5,1-2 0,-1 1 0,1 0 0,-2 0 28,1 2-22,0-3 27,-1 1 1,3-7 11,-1 1-12,0-1-33,-1 1 0,1 0 0,-2 1 6,3 0 0,-2 2-6,1-3-6,2 5 6,-1-6-6,1 2 6,0-3 0,-1 1 0,0 1 0,0 1 6,1-1-6,-1 1 6,1 0-6,-1 2 0,0-1 5,-1 1 1,2-1-6,-1-2 0,1 0-6,-1-1 1,1-2 5,0 6 0,0-3 0,0 5 0,0-5 0,0 5 0,0-4 0,0 0 0,0-2 0,0-3 5,0 3 1,0-4-6,0 4 5,0-3-5,0 3-5,0 5-1,0-1-16,0 5 22,0-2 5,0-1-5,0 0 23,0-1-23,0-3 0,0-3 22,0-2-22,0 1 6,0-2-1,0 2 35,0-2-18,0 1-5,0 0 5,0 2-22,0 0 6,0 1-6,0 1-6,0 0 6,0 0-11,0 10 11,0-10 0,0 7 0,0-11 0,0 0 0,0 0 0,0 1 6,0 1-1,0 1-5,0 1 0,0 1-5,0-1-1,0 1 0,0-1-16,0 0 22,0 2 6,0-1-6,0 0 5,0 5 1,1-4-6,-1 2 5,0-5 23,0 3-28,0-2 0,0 2 0,0-3-5,0 0 5,0 1-6,1 1 6,0 2-5,2 0-18,-2 1 23,2 0 0,-2 0 6,1-1-6,0 2 11,-1-4-11,-1 1 11,2-2-11,-1 0 11,0 4-11,-1-2 0,0 2 0,0-5 0,0 6 0,0-4 0,0 4 0,0-4 0,0-2 0,0 0 0,0 0 0,0-2 0,0 5 0,0-4 0,0 2 0,0-3 23,0-2-23,0 2 0,0 1 0,0 0-11,0 0 11,-1 2-6,0 2 0,-1 0 6,2 1-5,-3 1-1,1 6-39,-1-5 40,1 2 5,1-6-23,0-3 23,-1 1 12,1 4 4,-2-3-16,1 5-5,0-5-6,0 2 11,2-4 0,-1 3 0,0-5 5,-1 2-5,1-3 6,0 1-6,-1 1-6,2-1 1,-1-1 5,0 1-6,1-1 6,-1 0-6,1 2 6,0 0 0,0-1 0,-1 2 0,0-1-33,0 5 33,1-4-17,-1 3 17,1-6 0,0 4 0,0-5 0,0 2 0,0-2 22,0 1-22,0 1 6,-1 0-6,1 1 0,-1 1 0,1-2 0,0 1 0,0-3 0,0-1 0,0 0 6,0 1-6,-1-2 5,1 2-5,-1-1 0,1 1 0,0 0 0,0-1 6,0 0-1,-1 4-10,1-1-1,-2 1 6,2 0 0,-2 0 0,2-2 0,-1 2 0,1-3 0,0 0 0,0-1 11,-1 0-11,1 1 0,-2 1 0,2-1 6,-1 0-12,1 0-22,0 0-22,-1-1-34,0 0-101,1-1-100,0-1-9546,0 0 8758,-2-7 1,2 4 0,-3-4-1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09:16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1822 7604,'4'2'1238,"0"-1"-1334,-4-1 96,0 0 365,2-1 246,-1 1 38,1 0-106,-2 0 1166,0-1-1171,0 1-130,0-1 8286,1 1-8739,1 1 45,1 0 5,1 0-5,2 1-11,-1-1-22,1 0 27,0-1 6,-2 0-34,1 0 34,0 0 0,2 0 0,1 0 6,3 0 0,-2 0 16,3 0-22,-2 0 0,2 0-6,-1 0-27,-2 0 22,0 0-29,-2 0 0,1 0-10,2 0 50,-1 0 0,2 0-34,-2 0 34,0 0-72,0 0 44,1 0-6,-2 0-22,5 0 50,-4 0-44,6-3 22,-6 1 22,3 0-22,-3-1-5,-1 0 27,1 0 1,0 0-1,-2 2-5,1-1-23,-2 1 23,2-1 5,-2 2 6,4-1-95,-3 0-34,2-1 34,0 1 6,-1 1 21,0-3 35,0 3 27,-1-1 6,-2 0 0,0 1 0,0 0-5,0-1-23,1 0 22,-2-1-5,1 1 11,1-1 0,0 0 0,2 1-6,1-2-33,-2 1 33,3 0-5,-2 0 6,0 0-40,0 0-22,-1 0 67,2 1 5,-4-1-5,2 2 6,-1-2-1,0 2-5,-3-2-11,1 2-62,0-2 68,1 1-6,-1 0 5,0-1 0,-2 2-10,2-1 16,-2 0-12,2 1 12,1-2 0,0 2-44,2-2 5,-3 1 33,1-1-28,-1 1 34,-3 0-5,2 1-1,-1-1 6,1 1 0,-1-2-5,2 2 5,-1-2-73,2 1-73,-1 0-22,1 0 56,-1 1 67,-1 0 12,0 0 16,-2 0-28,1 0 45,-1 0 0,0 0 0,1 0 0,-1 0-5,0 0-57,3 0 62,0 0-6,2 0 12,-1 0-6,0 0 6,-1 0-6,-2 0 5,2 0 6,-2 0-22,1 0-62,0 0 34,-1 0 34,1 0-63,1 0 52,-2 0 10,2 0 6,-2 0 0,3 0-6,-2 0 1,3 0 5,-1-1-6,1 1 6,-1-2-5,-3 2-7,1 0 7,-1 0 5,1 0-6,-3 0 6,3 0 6,-1 0-6,2-1 5,-3 1-5,4 0 12,-2 0-7,2 0-5,-1 0-5,2 0 5,-1 0 0,2-1-12,-1 1 7,1-2-1,-3 1 1,0 1-35,0-1-21,1 0 22,0-2 39,0 2 5,0-1 96,0-1-95,1 0 33,-2 2-34,0-1 12,-3 1 101,0-1 296,0 2-251,0-1-74,-1 0-5,0-2-17,0 2 0,1-3 1,-1 1-18,1 0 0,2-6-50,-1 3 6,2-4 0,-2 2-6,1 1 11,-1-1-6,0 1 1,0 0 78,0-2 28,0 1 0,1-2-62,0 0-44,0-2 0,-1-1 5,3-1-11,-4 0 11,4-5 84,-2 5 90,-1-2-17,1 7 17,-2-3-180,-1 2 7,2-2-12,-1 3 5,1 2 1,-2-1-1,1 1 29,0 0-28,0 0 33,-1-1 45,0-3-79,0 5-5,0-4 0,0 5-28,0 0 23,0-1 5,0-1 5,0-1-5,0-1 6,0 0-12,2-3 1,-2 1-23,3-2 28,-2 3 0,0 1 5,2 1 1,-2 0 0,0 1-1,1-1 34,0-2-33,0 0 5,0-2 23,3-10-34,-3 9 40,3-8 21,-3 12-27,0-1-6,0 2 6,0-2-34,0 0 0,0 0 0,0 0-6,1-1 0,0-2-27,1 1-6,1-1 11,-2-1-12,1 2 35,0 1-41,0 1 7,0 1 33,-3-1-22,4 0 28,-3 3 12,2-7-12,0 5 5,0-5-5,-1 3 0,0 0 0,-1 0 0,1-1 0,-1 1 0,0 1-11,0 0-45,1 1-6,-1 0-5,2-4 62,-2 4 5,1-3 11,-1 5 22,-1 2 12,1-1 28,-2-1-67,1-1-6,0-3 0,-1-1-34,4-8 28,-2 5 6,2-5 0,-1 8 34,0 0 56,-1 1-6,2 2-39,-3-1-17,0 2-28,2-2 0,-1-5 0,1 3 0,3-10-11,-4 10 11,1-4-39,0 7 33,-1 2 6,1 0-5,-1 0 5,2-1 5,-2 1 1,1-1 22,0-2-28,0-1-6,1-3 1,0 0-23,1-4 33,-2 5-5,1-3 0,-2 7-5,1 1-35,-1-1-28,1 0 12,2-1 17,0-5 39,-2 5 6,0-4 5,0 6-11,-2 0 39,1 0-39,0 0 6,-2 0 22,1-1-23,0 0 7,0-5-7,-1 5 24,1-2-29,-1 5 6,1 1-1,-1 2 1,1-1-6,-1-1 0,2-1 28,-1-1 17,1-5-1,0 3 12,-1-3-28,1 5 6,-2 0-34,2 1 0,-2 0 0,2 0 0,-1-2 6,0 1-6,1 0 0,-2 0-34,3-3 28,-2 2 6,2-1 0,-2 5 12,0 2-7,0-1 29,0 1-34,0-2 0,-1 0 0,1-1 0,1 1 0,0-1 0,-1 2 0,-1 1 0,1 1-639,-1 1 431,1 0 29,1 0-22,2 0 27,-1 2 62,1 0 106,0 3 6,0-1 0,-3 1 12,3 0 38,-2 0-50,1 0 6,0-2-1,0 1 18,2 4-12,-1-3 22,2 5 1,-2-3-23,2 5-11,-1-1 6,2 2-6,-4-3 5,2-3-5,-4 2 12,2-3-12,-2 0 16,0 1-10,1-1 39,0 1-40,-2-3-5,1 2 0,-1-1 6,3 1-12,-3 1 6,1-1 0,-1 0 6,2 2-6,0-2 6,-1 3-1,0-3 1,0 2-1,1-1-5,-1 1 6,1 0 5,0 5-5,-1-4-1,2 4 1,-1-5 0,0 4-6,0-3 11,0 9-6,-1-6 1,1 6-6,-2-6 0,1 1 6,-1-1 5,1-2 28,0 0-33,-1-1 33,0-2-39,0 1 5,0-2-5,0 0 0,0 1 0,0 2-5,0 2 10,0 1-5,0 4-5,0 6 5,0-5 0,0 2 5,1-9-5,-1-2 0,1-1 0,0-1 0,-1 0 12,1 1 55,0-1-6,-1 1-33,1 0 51,0 9-74,0-3 23,0 7-16,-1-4-7,1-1 6,-1 0 23,0 0-28,0-2-6,0-1 39,0 0-39,0-2 5,0 0 40,0 0 22,-1 0 12,0 2-18,-2 0-33,0 0-28,0 1 0,-2 7 6,2-4-6,-1 4 6,0-5-6,2 2 0,-1-4 0,2 4 5,-1-5-5,0 1 0,-1 1 0,0 0 0,-1 2 0,1-2 0,1 1-5,-3 5-1,3-6 0,-1 2 6,0-6-5,2-1-1,0-1-39,-1 2-5,0 1 44,0 1-22,0 3 17,0 6 6,0-5-1,1 4-28,-1-8 6,2-2 28,-1-2 0,1 1 0,0-1 0,0 1 0,0-3 0,0 0-5,0-1-6,0 8 11,0-4 5,0 5-5,0-5 0,0 1 0,0 0 0,0-1-5,0-1 5,0 0-6,0 1-22,0-3-6,0 2 34,0-1 0,0 0-5,0 1-6,0 0-57,0 5 68,0-3-39,0 6 34,0-4-7,0 4 7,0-5-23,0 3 17,0-6 11,0-1-28,0-2 22,0 0-44,0 1-12,1 0 28,-1 1 1,2-1 33,-2 2-45,3 6 45,-3-5 0,2 6 6,-1-9-6,-1 1 0,1-3 0,-1 1 0,0-2 0,1 1 5,-1 1 1,1 0-6,-1 2 0,0 0 0,0 0 5,0 0-5,0 1 0,0-1 0,0 1 0,0 4 0,0-2 0,0 7 6,0-7-6,0 4 6,0-8-6,0 0 0,0-2 0,0-1 0,0-1 0,0 2-6,0-1 6,0 1 0,0 0 0,0 4 0,0-1 0,0 0 6,0 0-6,0-1 0,0 1 0,0-1 0,-1 0-6,1 0-44,-1-2 33,1 2-28,0-3 11,0-1-16,0 0-62,0 1-39,0 0 67,0 0-6,-1 2 57,1 1 33,-1 0 0,1 1-6,-1-2-5,1 1-90,-1-2-67,1 1 73,-1 0 39,-1 1 50,2-1 6,-1 0 0,1-1 0,-1-1 6,1-1 0,-1-1 106,1-1-101,-1 1-6,1-1-5,-3 2 0,2-1-5,-4 2-1,1 0 6,-1 1 6,2-1-1,-1-1 40,0 2 62,-1-3-51,1 0 22,0 0-73,3 0 7,-2 0-12,1 0-6,1-1 0,-2 0-44,2 0 50,-2 0 6,1 1-1,-1 0 1,1 0 0,-1 0-1,1-1 6,0 1-11,-1-1 0,0 1 0,-3 1 6,2 0-1,-2-2 29,1 2 84,-1-1-113,1 1 29,-1-2-34,1 1 33,1 1-27,-1-1 5,0 0 62,0-1 140,-4 0-140,4 1-73,-3-1 5,4 0 1,-2 0-6,0 0 0,-1 0-6,-3 2 1,1 0-1,0 1 6,0-1 0,2 3 0,1-3 28,0 1 179,0-1-106,0-1-39,-1 0-57,0 0 1,-1-1-6,-2 4-11,-2 1 5,2-1 6,-1 3 0,3-4 45,-2 4 22,2-5 45,-2 3 78,4-3-66,-3 0-34,4 0-28,-3 0-34,1-1-23,1-1-5,-2 2 0,1 0-5,-2-1-1,1 2 6,-1 0 0,1 0 34,0 1 122,-1-2-72,2 1-5,-2-2-29,2-1-11,-1 1-5,-2 3 44,-6-2-44,3 2 11,-2 0 0,4 0-23,4-3 17,-2 3-5,3-3-29,-2 2 96,0-1-67,0 0-34,1 1 0,-1-3-6,2 3 6,-3-1 0,0 1 6,-1-1-1,0 1 1,-3-1-6,1 0 0,0 0-28,-1 0 22,1-1 6,1 1 0,1-2 0,0 1 0,1 1 6,-7 2-6,3 1 0,-10 5 0,7-1 0,-5 3 0,6-3 34,-7 4-6,7-4 5,-7 3-33,8-5 0,0 1 0,0-3 0,3 3 0,1-3-33,0 0 33,3-2-40,0 1 7,1-1 27,0 1-39,-1 0-22,0 0 22,0 0 1,-3 2 38,2-1 0,-2 2 6,5-3 0,-3 0 0,2 1-89,-9 0-29,5 0 23,-5 3 17,5-1 44,0 0 28,0-1 6,3 0 23,1-3 72,-1 0-22,5-3-40,-2 2-5,4-2-28,-1 0 0,0 1 0,-1-1-39,-2 2 34,0-1-7,-4 2 12,0 1 12,0-2-7,0 1 12,2-1-17,1 0-34,0 1-5,-3-1-28,1 3 17,-1-2 10,0 2 40,0-1 0,3-1-39,0 0 6,4-2-236,0 0-1350,1-1 0,0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09:30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554 0 8601,'0'11'4196,"0"-4"-3597,0-7 9231,0-1-8688,-1 1-1114,0 0-22,-1 0 22,1 0 61,0 0-55,0 0 268,1 0-274,-2 0 12,1 0-18,1 0-16,0 1 16,0-1-22,0 1 34,-1 0-1,1 0-5,-2 0-5,1 0-23,-1 2 5,-1 0 1,1 1-1,-2 1 18,2 0-18,-2-1-5,-1 2-5,0 1 5,-4 3 0,3-1 0,-3 2 0,2 0 0,-2 1 0,2-2 0,-1-1 0,3-3-23,0 4-5,1-5 23,0 2-29,2-4-11,1 2 17,-2-1 23,2-1 5,-1 0 0,0 0 0,1 1 0,-3 2 0,1-1 0,-2 4-6,1-1 6,-1 1 0,0 0 6,-1-1-6,0 2 0,0-2 5,2-1 18,0 0-18,0-2 1,-4 5-6,3-3-6,-3 3 1,5-3 5,-2 0-6,1-1 6,0-1-5,0 0-1,1-1 6,0 0 0,1-1 0,0 1 0,0-2 0,0 1 0,0-1 6,-1 3-6,-1-2-34,0 6 34,-1-3-17,-1 4 17,2-5 0,-2 1 0,4-2 0,-1 0-5,2-2 5,-2 2 0,2-1 0,-2 1 0,1 0-12,-2 0 12,1 0-28,-3 3 28,3-1-5,-2 3-1,2-3 6,-1 0-22,1 1 22,-1-2 0,2 1-6,-2 0 1,1 2 5,-2 3 0,0-2 0,-1 4 0,2-6 0,0-1 0,2-1 0,-1-1 0,2 0 0,-2 0 0,1 0-6,-2 4-16,0 1-40,-4 7 28,1-4 6,-1 5 28,3-8 0,1 0-5,1-3-1,0-1 1,1-1 5,0-1-6,0 2 6,-1-1-6,2 0 1,-3 1 5,3 0-11,-3 1-12,3 0 18,-2-2-29,1 0 34,-1 2 0,1-1 6,-3 4-6,2-2 0,-3 3 0,3-3-6,-1 1-33,0 0 5,0-1 34,0 1-22,0-1 16,0 1 6,0-2-22,0 2 22,1-2 0,-1 1-6,1-2 6,1 1-5,-1-2 5,2 1-6,-2 0 0,2-2-5,-2 6-17,0-2 28,-1 4-5,0-3-18,-1 2 18,3-3 5,-1 2-6,1-5-16,1-1 16,-1 1-28,1-1 6,-1 1 6,-1 2 22,2-2-6,-2 3-27,2-3 22,0 0-23,1-1 34,-1-1 0,1-1 0,-1 1 0,1-2-342,0 1 309,0 1 33,0 0 0,1 3 5,3 1-5,1 2 0,3 0 0,1 0 0,-2 1 0,2-2-5,1 0-1,0 0 6,1 0 0,0 1 0,1-1 0,0 1 6,1 0-1,0 0-5,0 0 6,-2-1-6,0 0 0,-1 0 0,-1-2 0,6 3 6,-5-1-1,5 1 1,-4-1-1,6 4 18,-3 0-23,7 4 0,-6-3 5,3 0 1,0-1-6,-3 0 0,0-2 6,1 2-6,-5-4 5,3 3-5,-5-3 0,3 1 0,0 1 6,3 1-6,2 1 5,1-1 1,-2 1 22,2-1-28,-3 0 0,0 0 6,-1-1-1,7 6 18,-6-5-23,4 5 5,-6-3 1,0 0-6,0 1 5,9 8 1,-5-3-6,8 6 6,-9-5 16,1-2-16,-3-1-6,0-2 0,-3-3-6,-1 0 6,0-3-6,-1 1 1,3 1 5,-1-2-6,1 1 12,7 5-6,-7-2 0,6 3 11,-7-3-11,0-2 6,-1 1-1,0-1-5,0-1 0,3 4 0,-4-5 0,2 2-5,-3-2 5,5 4 5,-2-2-5,2 6 0,-4-6 0,-2 1 0,1-2 0,-2 0 6,1 0-1,0 0-5,0-1 6,-1 1 0,1 0-6,-1 0 0,-1-2 5,0 1-5,-1-3 6,0 1-6,-3-2 0,1-1-79,-2 0-145,3-2-364,-3 0-3198,0-2-6045,0-7 9671,-1-5 1,0 3-1,-1 0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2:33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6927,'8'7'3455,"-2"-1"-2374,-6-6-2515,0 0 0,0 0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2:38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29 934 8343,'8'6'2655,"-2"0"-2083,-6-6 515,0 0-572,-2-2-50,2 2-202,-2-2-129,2 2 5456,0 0-5584,-1-2 50,0 1-50,-1-3-1,0 1 1,0 1-6,1 1 0,-1 1 95,2 0 381,0-2-420,0 1-45,0 0 73,0 0 17,0 1 22,0-1 51,0-1 27,0 1 6,-1-2-16,0 1-51,1-2-28,-1 1-23,0 0-38,0-1-40,1 2-5,-1-1 22,1 1-17,-2-1 34,1 1 27,0-2 12,1 2 96,0-4-124,0 3-28,0-1-16,0 3-7,0 1 1,0-1-1,0 0 7,0 1 49,-1-3 29,1 1 39,0-5-107,0 2 6,-1-1-22,1 1-1,-2 1-5,2-1 6,0 1-1,0-2-5,0-1 0,0 0 0,-1-2 6,1 4-6,0-1 6,0 2-1,0-1 1,0 0-1,0-1-5,-1-2 0,1-1 0,-2-1 0,1 0 0,0 0 0,1 2-5,0 0 5,0-1 0,0 0 5,0 1-5,0-1-5,-1 1 5,1 1 5,0-3-5,0 2 34,0-4-34,0 4 6,0 0-6,0 0 0,0 3 0,0-1 0,0-1 0,0 1 0,0 0 0,0-1 0,0 0 0,0 1 0,-1-3 0,0 3 0,0-4 0,1 4 5,0-3-5,0 2 6,0-3-6,0 1 0,0 0 0,0 2 0,0-5 0,0 4 0,0-3 0,0 5 0,0 0 0,0-1 0,0 0 0,0-2 0,0-1 0,-1 0-6,1-8 6,-1 3-11,0-9 11,0 10 0,1-3 0,0 7-6,0 0 6,0 2 0,0 0 0,0 0 6,0 0-6,0 0 0,0-1 0,0 3 0,0-2 0,0 2 0,0 1 6,0 0-6,0 0 5,0 1-5,0-2-5,0 1-1,0-3 6,0 2-11,0-2-12,0 3 18,0-1-6,0 3 5,0 0 6,0 1-11,0-3 5,0 0 6,0-1 0,0-2-5,0-2 5,0 1-6,0-3 6,0 3 0,0-1-11,0 4-17,0-1 22,0 5 1,0-1 5,0 3 0,0-1 0,0 0 0,0-1 0,0 0 0,0-1 0,0-1 0,0-1 0,0 0 0,0 1 0,0-1 0,0 2 0,0 0-6,0 2-1277,0 0 1283,1 4 0,1-2 5,-2 3 1,2-2 0,-1-1-1,1 1-5,-2 0-5,1 0-1,0 1-56,1-1 29,-1 1-46,0-1-16,2 4 17,-1 0-12,2 0-11,0 2-33,2 4-6,-1-3 39,3 4-5,-4-7 61,1 2 40,0-2-1,-1-1-33,1 1 33,-1 0-50,-1 0 51,0-1 16,0-1 28,-1 0-11,-2-3-28,2 0-11,-2 0 5,0 0 6,0 2 6,1 1-1,0 1 1,0 2 0,2 0 16,-1 3 12,1-2-29,0 3-5,-1-5 0,-1-1 6,1 0 39,0-1-40,-2-2-5,1 2 0,-1-3 6,0 3-6,0-1 5,0 3 46,1 0-46,1 2 35,-2 1-35,1-1 1,0 1-1,-1-3 1,1 0 5,-1-2-11,0 0 0,0 0 0,1 1 0,-1 1 0,2 1 6,-2 2 5,1 0 0,-1 2-5,1-4-1,0 0 34,-1-3-44,0-1 5,0 0 0,0 3 0,0 1 5,0 0 1,0 2-6,0-1 0,0 1-6,0-2 6,0 0 0,0-4 0,0-1 6,0 0-6,0-2 0,0 1-6,0 0-5,0 0 6,0 1-1,0 1-28,1-1 23,-1 1 6,1 2 5,0 0 0,-1 0 0,1-2 0,-1-1 0,0 2 0,1-2 0,-1 2 0,2 0-11,-1-2-29,-1 2-27,0 1-73,1 0-5,-1 1 89,1-1 50,0 0 6,-1 2 6,1-4-6,-1 3 0,0-4 0,1 1-6,-1 0 6,1 1 0,-1 1-6,0 2 1,1-1-51,-1 2 5,1-3 12,0-1 34,0-2-12,0-1 11,-1 1-95,1-2 90,-1 1 0,0 0-90,0 0-112,1 3-83,1-1 156,-1 0 84,0 1 56,2 0 0,-3-2 0,1 0-17,-1-1-34,1-1 40,0 0-34,0 0-73,0 0 112,-1 0-61,1 0 62,2 0-40,-2 0 45,3 1-11,-2-1 11,3 3 0,1-1 0,0 0-12,1-1 12,0 0 0,1 0 0,0-1 51,1 0-34,-2 0-12,-1 0 62,-1 0-16,-1 0-1,0 0-44,1 0 11,-1 0 28,2 0-45,-2 0 0,1 0 11,-2 0-5,0 0-6,-1 0 17,1 0-12,0 0 7,1 0-7,0 0 1,1 0-6,1 0 5,0 0 57,3 0-51,0 0 51,-3 0-51,3 0 0,-6 0-5,0 0 39,-1 0-45,-2 0 11,1 0 0,0 0-11,-1 0-11,1 0 11,1 0 0,0 0 11,1 0-11,0 0 6,0 2-6,1-1 0,-1 1 0,-1 0-17,-1-1 17,1 1 0,0 0 0,1 0 11,-1 1-11,1-1-11,-2 1-40,2-1 40,-2 2-34,1-2 40,0 2-6,-1-1 11,0 1 0,2 2 0,-2-1 22,0 3-16,0-3 5,1 1 0,-2-2 0,1 1-11,-1 0 6,1 0-6,2-1 0,-2 0 5,0-2-5,0 2 0,0-2-11,-1 2-84,0-1 78,1 0-28,-1 1 40,1-1-57,0-1 45,0 2 17,0-1-5,-1 4 16,1-2 34,-1 5-40,0-4-5,0 0 0,1-2 0,-1-3 0,2 1 90,-2 0-79,2 0 0,-2 1-5,1-1 0,0 1 10,0-2-10,0 0 0,-1 2-6,1-2 11,0 3-6,-1 0 1,2 0 44,-1 3-38,0-2 27,0 0-22,-1-1 89,1 0-61,-1 0-40,1-1 68,-1 1 67,0-3 1322,0-1-1373,0 1-22,0 1-67,-1 0 45,-3 1 50,0 0-22,-4 1 11,1 0-28,-1 0-50,2 0-6,1-1 11,-1 0 34,1-1 0,-1 0-1,1 0-10,-1 0-28,1 0-6,0 0 11,-1-1-6,2-1 68,0 1-11,1-1-6,-1 0-17,1 1-33,-1-1 5,-1 2 22,0-1-5,-1 0 40,-1 0-62,2-1 50,-4 0-6,3 0-22,-3 0 17,3 0 6,-1 1-18,-1 0-27,3 0-1,-2-1-5,-1 2-28,3 0-11,-3-1 11,1 1 28,0 0 0,0 0 11,-2 1 17,2-2 17,-3 1 6,3 0-18,-4 1-33,2-1-28,-4 3 0,3-1 6,-1 1-12,2-2-67,2 1-129,-1 0-257,3 1-420,0-1-734,-2 1-3714,2 0 5355,-2 0 0,5-2 0,-1-1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2:39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8623,'11'11'3546,"-3"-2"-2952,-8-10 2380,0 1-3154,0 3-352,0 2 521,0 3 11,0 1 11,0-1 85,0-3-35,0-2-50,0-1 1,0-1-1,0 0-11,0 2-73,0-2 73,0 2 0,0-2 2073,0 0-1939,0-5-50,0-1 50,0-2-83,0-2-46,0 0-5,-1 0 0,0 2 0,1 1 0,0 3-128,0 1 234,0 2-106,0 2-45,0-1 45,0 3 95,-1-1-44,1 2-51,-2 1 0,1-1-11,0 1 11,-1-1 0,2 0-124,-1-2-83,1-2-2768,0-1 1,0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2:45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1 9318,'1'11'2940,"1"-3"-2940,-2-9-442,0 0-734,0-1 73,1 2 1103,-1 0 162,1 0 706,-1 0-129,1 0-419,0 0-1888,0 0 1965,1 0 466,-2 0 8967,0 0-7310,-1 1-2475,-2 0-45,1 2 0,-3 0 0,1 2 0,-2 1 0,-1 0-6,1 2-16,1-2 22,0 1 0,1-1 0,0-3 6,1 1-6,-1 0 5,1 0-5,0 0 0,-1 1-5,0 1-23,0 1 0,-2 2 28,0 0-6,0 1 0,1 0 6,0 1 0,0-2 0,0-2 6,1 0 0,0-2-6,1-2-23,-3 3-5,2 0-39,-7 7 39,3-2 28,-8 12 0,7-10 0,-3 4 62,7-10 5,1 0-22,1-5-6,2 2-39,0-4 0,1 1 0,0 0-6,-1 2-5,1-2 5,-3 4 6,2-2 6,-2 3-6,2-6 0,-1 4 6,2-4-1,-1 1 1,0 0-6,-2 4 0,0-1-34,-1 4 1,1-2-7,-2 0 7,1 0 27,-1 0 1,1 0-1,0-1 6,0 0 0,2-1 0,0-1 0,0-1 0,2 0 0,-1-1 0,0 0-28,-1 0 6,1 3-6,-2 0 28,0 3-6,-1 0 0,0 0 1,0 1 5,1-2-11,1-1 11,2-3-6,-1 0 0,0-2-16,0 1 16,1-1 1,-1 1 5,1 2 0,-1-2-6,1 1-27,0 0 10,0-2-16,0 1 33,0-1 1,0 0 5,0 3 0,0-3 185,0 1-236,0 0 46,0-1 5,0 5 0,0-2 0,2 2 0,0-1-34,1-1 28,0 0 1,-1-1 5,-1 0 0,1 0 0,1 1 0,2 1 5,0 1-5,1 1 0,1 0-5,-2 1-6,2-2-12,-2 0 18,2 0-29,-3-2 34,2 0-6,-2 0 6,2-1 0,-3-1 0,1 1 0,-1-1 0,1 1 0,0 1 0,0 1 6,1-2 22,3 5-22,-2-1-6,4 0 5,-5-1-5,0 0 0,-2-2 6,0-1-6,-1 0 0,-1 0 0,1-1 0,0 1 5,1 1-5,1 0 0,0 1 6,0 0-6,1 1 0,0-1 0,1 2 6,2 2-6,-2-2-6,3 7 6,-4-6 0,2 4 0,-3-3 0,-1-1 0,2 1-6,0-2-22,0 2 6,0-2 16,0 0 6,1 0-11,0 0 6,4 2 5,-3-1 0,3 1 0,-4-2 0,-1-2-6,0 0 0,0-1-27,0 0 33,-1 2 0,0-3 11,2 4-5,0 0 22,-1 0-28,1-1 0,-2 1 5,1-2 1,-4 1-6,3-3-6,-4 1 6,2-2-5,1 4 5,2 0 0,6 8 0,-2-2 0,4 3 0,-4-3 0,-1-1 0,-2-1 0,0-3 0,-2-1-28,0-1 28,-1-3 0,-2 1 5,0 0 1,0 0-1,2 1-5,-1 0 0,1 1-5,1 0 5,-2 2 0,6 3 0,-4-3 0,6 8 0,-6-7 0,3 4-23,-2-3 1,-2-2 11,2 1 5,-2-1-16,-1-1 22,1-1-6,-1 2 6,0 0 6,1 2-1,0 4 1,0-3 0,0 4-1,-1-6-5,0-1 0,-1-1 0,1-1 0,-1 0-11,1 3 11,1-1 6,1 4-6,-1-2 0,0 0 5,1 2-5,-1-2 0,0 1-5,0 0-18,1-2 18,1 2-1,-2-1 0,2 3-5,-1-4 6,0 5 5,0-6 0,-1 1 0,0-1 0,1 0 0,-1 1 0,0-1-6,0-1 0,1 1 1,-1-2 5,1 2-6,0 1 1,0-1 5,1 1-6,-1-1 0,0 0 1,0-2-40,-2-1 11,1-1 6,-1 0 28,0-2 6,-1 3-6,0-1 0,3 2 0,-3-1 0,3 0 0,-1 1 6,-1-1-6,1 1 0,-1-2 0,-1 1-28,2 0-12,-1 3 7,2-1 33,-1 2-6,-1-2 1,1-1-7,-2 0-10,0-2 22,0 0-6,0-1 6,0-1 0,0 2 6,2 1-6,-1 2-6,1-4 6,-2 3-11,0-4-146,-1 0 152,1 0-3613,-1 0-1956,2 0 5574,-2 0 0,1 0 0,-1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2:47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8304,'1'13'-2324,"0"-3"2324,-1-10 0,0 0 0,0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2:48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480 62 11245,'7'8'3052,"-2"-1"-2021,-5-7 2789,0 0-3276,2-10-186,-1 7-168,1-6-128,-2 9-1776,0 0 862,0-2 270,0 1 84,2-4-482,1 0-606,0-3-183,2 1 637,-1-1 1093,2 2 39,-3 1 655,1 0 1,-2 3-141,-1 1-196,1 1 319,-2 0 5541,1 0-6039,-1 1 16,0 1 29,-1 0 5,-1 2 40,-1-1-51,1-1-78,0 1-39,0-2-6,0 0 28,0 2 33,-1-1-10,1 2-46,-2 1-22,-1 4-39,0-2-5,-1 2-23,2-1 28,0-1 5,2 0-5,-3 1 28,3-2-16,-1 0 16,0-1-23,1-1 6,-2 0-11,-2 6-67,-1 0-6,-4 5 40,2 0 33,-1 1 28,1 1-17,0-2-5,2-2-6,1-2 0,4-3-34,-3 1 34,3-3 6,-1 3 22,0-3-23,1-1 6,-2 1-5,1 1-6,0-1-45,-4 5 34,3-1 5,-5 5 6,4 0 0,-3 1 6,1 1 33,-3 0-39,2-3-50,0-1-17,1-3-17,-1-1 39,2-2 17,-2 0 22,3-2-33,0 1 11,-1-1-22,2 1-23,-1 2-252,-3 6 241,3-3 78,-4 5 6,5-4-44,-4 5-191,2-2-135,-4 5 0,2-3-83,-7 12 442,3-5 11,-3 7-12,6-10 12,0 0 0,2-3 0,0 0 0,2-5 56,0-2 96,2-3 139,-2 1-280,2-4-11,0 3-112,-1-2-146,1 2-117,-1 2-74,1 3 209,-2 1 200,-1 1 40,1-2 96,0-1-96,2-3-196,-2 3-56,3-6 123,-4 5 129,3-4 61,-3 1 113,1 0 313,-4-1-273,5-3-164,-2 1-50,6-4-605,-2 1-1578,2-2 0,0 0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2:57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0 150 10024,'6'-1'5825,"-1"-2"-4593,-5 3-274,0-2 4290,0 2-5248,2 0 0,1 0 45,3 0-17,1 0-22,2 0-1,1 0 18,0 0-18,-1 2 1,-1 0 0,-2-1-6,-1 1 0,-2-2-6,1 1 12,1-1-6,0 1 0,1-1 0,-1 2 11,1-2-11,2 2 0,-2-1 5,2 1-5,1 0 0,-3 0-5,3-2 5,-5 0 0,2 0 0,-1 0 5,0 0 1,2 0-6,-1 0 0,3 0 6,1 0-6,0 0 11,5 0-11,-5 0 0,5 0 0,-7 0 0,-1 0 0,1 0 5,-1 0-5,1 0 6,-1 0-6,1 0 6,0 0-6,0 0 0,0 0 0,1 0 0,1 0 0,0-2 0,7 0-12,-5 1 7,8-1-1,-10 1-16,6-1-12,-6 0 29,6-1 5,-4-2 0,2 2-6,-5 0 6,-1 1 0,0 0 0,-1 1 0,3-1-6,-3 0 6,2-1-11,-2 1 11,0 0-11,3-1 11,-1 2-28,2-1 28,-2 0-6,3 0 6,-1 1 0,7-2 0,-8 2 0,8-4 0,-7 2 0,5-1 0,-6 3-5,1 0-1,-4 1 1,-1-1-1,0-1 6,4 1 0,0-1 0,3-1 0,-3 0 0,0 1 0,-1 2-6,1-1-66,-1 1-12,1 0 22,0-2 17,0 2 12,1-1 33,-1 0-28,-1 1 22,5-3-22,-4 1 28,4 1 0,-7-2 0,2 2 0,-1-2-6,0 1-22,0 0 17,5-1-17,-2 1 23,8-1 5,-8 0 0,4-1-6,-5 2 6,-1-1-17,1 1 17,-2 0 0,0 1 0,-1-1 0,1 1 0,-1-1-5,-2 0 5,2 0 0,-1 0 0,0 0-28,1 0-17,-1 0 11,2 1-50,0-1 84,-1 2-28,-1-1 23,-2 1 5,1-1 0,0 0-6,0 0 6,2 0 0,0 0 0,1-1 0,0 2 0,-1-2-11,4 2 11,-3-1 0,2 1 0,-3 0 5,-2 0-5,0 0 0,0 0 0,-2 0 0,2 0 0,-2 0 6,0 0-6,1 0-6,0 0 1,-1 0-1,4 0 1,-2 0 5,5 0 0,-5 0 5,3 0 1,-3 0-6,0 0 5,-2 0 7,1 0-12,-2 0 5,1 0-83,-2 0-219,1 0-387,-2 1-733,1 1-3372,-1 3 4789,0 1 0,0-2 0,0-2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3:06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23 9649,'-5'-4'2307,"1"2"-2212,4 2 9169,0 0-9264,-1-2-5,0 1-74,-1 0 12,2 0 67,0-1 67,0 0 23,0 0-84,0 0-6,-1 1-6,1-1 6,-1 1-4665,1 1 1030,0 2 3635,0-1 0,0 0 0,0-1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3:09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 11816,'11'1'4638,"-3"1"-4033,-8-2 448,0 0-544,0-2-88,0 2-51,0-2 173,0 2 2857,0-1-3372,0 4-17,0 0 17,0 5-23,0 0 23,0 1-22,0 1 16,0-1 12,0-1-23,0 2 17,0-2-22,0-1-6,0 3 5,0-1-5,0 1 6,0 1 0,0-1-1,0 1-5,0-2 6,0 0-1,1-3-5,0 1 0,0 1 6,-1 1 0,0 6-6,0-3 0,1 12 0,-1-13 0,2 4 0,-1-6 5,0-3-5,-1 0 0,1 0 0,-1 0 0,0 0 6,0 2-1,0 0-5,3 6 0,-3-4 6,1 4 0,-1-6-6,1 0 0,-1 0 0,0 0 0,1 1 5,0 2-5,2 8 0,-3-2 6,3 5-6,-3-7 0,2-1 5,-2-2 46,1-1-23,-1-2 11,0 0-17,1-2-22,-1 2 6,1-1-6,0 4 0,0-1-6,0 4 6,1-4 6,-1 1-6,1-1 6,-1-1-6,1-1 0,-2-2 0,1 2 5,0 2 1,-1-1-1,2 3 1,-2-2-6,1 0 0,-1 1 6,0 1-6,0 1 0,0-1 0,0 0-6,0 6 6,0-4-6,0 7 12,0-9-6,0 4 0,0-4 0,0 0 0,0 3 0,0 0 6,0 1-6,0 1 0,0-1 0,0 0 0,0-2-40,0-2 12,0-1 6,0-2 22,0 0-6,0-1 6,0 2 0,0 5 0,0-2 6,0 7-6,-1-7 22,0 2-22,-1-2 0,0-2 0,0 2-11,0 0 11,0-2 0,0 1 0,1 0-5,1 0 5,-2-1 0,1 6 0,-1-3 5,1 2-5,-1-6 0,1-2 0,-1 1 0,-1-2 0,3 2-5,-2 0-1,2 0 6,-4 5 0,2-2 0,-1 4 0,0-5 0,2 0-6,-2-2-5,2 1 11,0-1-5,0 0 5,-2 0-6,2 3 6,-2-3 0,1 3 0,2-5 0,-2 1-6,2-2 1,-1 1-23,1 1 28,-2 1-6,2 0 1,0 0 5,0-1-12,-1 0 7,0-4 5,0 1 0,0-1 5,0 1 1,0 2-6,0-1 0,0 1-28,1 7 22,-2-4-5,2 8 6,-1-5 5,1 0 0,0-3 0,0-2 0,0-1 0,0 1 0,0 0 0,0 0 0,0 0 0,0 1 0,0 1 0,0-1 0,0 2 5,0-2-5,0 1 0,0-2 6,0 0-1,0 0-5,0-2 6,0 3 0,0-4-6,0 3 0,0 1 5,-1 5 1,1-2-6,-1 2-6,1-3 1,0-2 5,0 1-6,0-1 6,0 0 6,0 5-6,0-4 5,0 5 1,0-5-1,0 1 18,0-2 10,0 0-33,0-3 6,0-1-6,0-3 6,0 5-6,0-2 5,0 5-5,0 1-5,0-1-1,0 4-16,0-1 22,0-1 0,0 0 0,0-3 0,0 4 5,0-6 18,0 2-18,0-2-5,0 2 6,0-3-6,0 3-6,0-3 6,0 0 0,0 1 0,0 2 0,0 0 0,0 3-5,0 1 5,0 1-23,0 2 18,0-2 5,0 0-6,0-3 6,0-1 6,0 0-6,0-4 5,0 0-5,0-2 0,0 0-5,0 1-23,-1 4 5,1-2 18,-1 2-18,0-1 18,1-1 5,-1-1 0,0 1 0,1-2-12,-2 5-55,1-4-28,-1 4-28,0-3 11,1 0 45,1 1 61,-1 0 0,1 1 1,0-1 5,0-1-6,0-3 1,0-1 5,0-1-6,0-1-5,0 4-23,0 0 29,0 4-23,0-1 22,0-1 0,0 1 6,0 0-5,0-2-46,0 1 7,0-4-12,0 1 11,0 1 39,0 0 1,0-1-1,0 0 6,0 0-34,0 0 12,0-1-17,0 0 0,0-3 16,0 0 18,1 0-23,-1 0-12,1 0 12,-1-1-5,1 1-40,1-1 34,-2 0 39,2 0 0,-2 0 918,1 0-979,0 0-7,1 0 68,4 0 28,6 0 6,6 1-28,6 2 22,5 1-23,3 3 1,2-1 50,14 5-56,-13-3 0,7 2 0,-20-4 0,-4-1-6,-7-3-106,-2 1-101,-3-2-151,-5-1-258,3 1-5320,-3-1 5942,2 0 0,-2 0 0,0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3:15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1 9626,'9'0'3848,"-2"0"-2750,-7 0 7052,0 0-8100,0 2-22,0-1 28,0 3-17,0-2-11,0 0 12,0 0-35,0-2 1,0 1-12,0 0 1,0 0-35,0 3-10,0 0 22,0 2-28,0 0-39,0-1 11,0-1 45,0-1 39,0-2 0,0 1 0,-1-2 0,1 1 487,-1-1-442,0 0-12,-1 0-33,-1 0 0,-2 1 0,1 1 0,-2 1 28,1 0-5,-2 0-23,2 0 5,0 0-5,1-1-22,2-1-17,-2 0-6,2-1 45,-2 0 0,1 0 5,0 0 74,-1 0 5,1 0-23,0 0-16,0 0-45,1 0 0,-2 0 0,2 0-5,-3 0 5,1 1 0,-1-1 5,-1 2-5,1-2 0,-2 2 6,1-2-6,1 1-6,-5 0 6,2 0 0,-3 0-39,4 0-510,-2 2 90,4 0-259,-2 0-547,4 1-2997,-1-2 4262,3 2 0,0-2 0,0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3:19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 11626,'0'10'3343,"0"-3"-2748,0-7 4860,0 0-5164,-1 0-84,1 0 1043,0 0-1301,0 2 51,-1 1 0,0 3-5,0 3-7,1 1 7,0 1 5,0 0-11,0-1-17,0 3 28,0-2 5,0 3 1,3 2 22,-1 1-28,4 3 5,0 0 12,1 7 6,-2-10-18,2 5 1,-6-15-1,2 1 18,-3-4-18,1-2 1,-1 3 0,0 0-1,1 3 1,0 11-12,0-3 6,1 9-5,-1-8 5,1 0 0,0-2 0,-1-2 0,0-3-6,0 0 12,-1-3-6,2 6 0,-2-1-23,2 6-5,-2 0-17,2 1 12,-2 2 5,2 1 22,-1-1 6,2 1-28,-1-1 28,3 4 6,-2-7-1,0 1-5,0-7 0,-2-2 0,0-1 0,0 1 0,2 1 0,-3 1 0,2-2 6,0 1-6,-1-2 0,0 3 0,0-3 0,0 4 6,-1-4-1,0 3 1,0 0-1,0 2-5,0 3 0,0-2-5,0 3-57,0 5 34,0-6 28,0 3-5,0-8 5,0-2 0,0 0 0,0-1 5,0 1-5,0 0 6,0 2-1,0 10-5,0-3-28,0 14 28,0-14-5,0 5 5,0-9 5,0-1 1,0-1 0,-1-1-6,0 3 0,0-2 0,0 1 5,-2 6-5,2-5 0,0 4 6,-1-7-6,0 1 0,1 0 0,-2 1 0,2-2-6,-3 3 1,3-1-35,-2 7 40,2-5-28,1 4 28,-1-5-5,1-1 5,0 0 0,0-2 0,0-2-6,0-1 6,0-1 0,0 0 0,0 1 0,0 4 6,-1-2-6,0 3 5,0-3-5,1-3 0,-1 0 0,1 1 0,-1 0 6,1 1-6,-2 2 11,-1 8-11,2-4 0,-3 10 0,3-11 0,-1 3 0,0-9 6,2 0-1,-2-2-5,2 2 0,-2 1 0,1 1 6,-2 3 33,-2 9-33,1-5-1,-3 8-5,4-12 0,-1-1 6,0-1 0,0-3-1,1-1 1,0 0-6,0-2 11,1 4-5,0-1-6,-1 3-6,0-1-22,-1 1 22,0 2-33,0 1-28,-2 2 67,0 0 0,1-1 6,-1-2-6,3-3-17,-3 1 11,4-2 1,-1 0-1,1-4-5,1 0 11,0 0 0,-2 1 0,3-2 0,-1 2 0,0 0 5,-3 5-5,2-3 0,-1 3-28,3-4 23,-1-1 5,1 0-28,0-1 22,0 1-22,0 1-28,0 2 0,0 5 51,0-1-29,0 6 6,0-6 28,0 3-6,0-2 6,0 3 0,-2-1 6,1-2 22,0-2 17,-1-1-56,1-4-34,1 6 45,0-4-6,0 5 1,0-3 5,0-1 0,0-1-46,0-4 18,0-2 22,0-2 6,0-1 0,0 1 0,0-1-28,0 3 23,0 2-1,0 2-33,0 0 39,0 1-11,0 2-174,0 3 39,0-4-16,0 4-12,1-7 46,1 0 122,-2-4 6,1 0 0,-1-3-274,0 0 274,0 2 0,0-2 0,0 3-6,0-3 0,0 0 1,0 2-1,0-1 1,0 1 5,0 0 0,1 0 0,-1-1-6,2-1 6,-1 0-11,-1 1-28,0-1 39,1 1 0,0 0 5,2 1 1,-3-1 27,2-1 35,0 2-63,-1-1 46,3 1-46,-2 1 6,3 0 23,1 1-23,0 1-5,-1-1 5,1 1-11,-2 0 0,1-1 0,0 1-34,0-4 29,2 3-23,-1-2 17,2 1 5,-1 0 0,2-2 12,3 1-6,-2 0 6,5 1-6,-4-1 11,8 1-11,-5 1 5,6 0-5,-6-1 0,-2 0 6,1-1 0,-3 1-1,0 0 29,-1-1-29,1 2 29,-1-1-28,1 1 38,6 3-38,-5-2 0,4 4-6,-5-3 0,1 2-157,-1-3-381,0 0-1697,1 0 2235,3-1 0,-6-3 0,0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07:07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1954 553 11318,'4'-1'5052,"-1"-3"-3910,-5 3-229,2-3-352,-2 2-259,1-1-100,-1 0-12,0 0 1,0-1 374,0-1-335,1 0 207,-3-1-241,0 0 61,0 1-44,0-1 45,1 1-6,-2-2 23,-1 1-40,-1-2 291,-4-2-335,2 3-12,-7-7-129,7 6 18,-4-3 60,5 4-4,-2-2 21,2 2 107,-4-3-145,2 2-23,-3-3-23,4 3-5,-8-5-28,5 2 23,-6-3-3399,6 4 3410,0 1-12,0 0 57,-3-3-85,5 3 29,-5-2-18,4 3 29,-8-2 3369,4 0-3425,-4-1 33,4 3-34,1-1 30,-3 1-30,2-2 18,-2 1 10,0-1 1,1 1 89,-5-2-67,6 5 17,-3-3 0,7 5-45,1 0 33,0 0-16,0 1-11,1-2 5,-1 0-11,-6-2-28,4 2 0,-6-3 5,5 3-5,-1-1 28,-1 0 12,0 0-35,1-1 23,0 2-5,-1 0-18,1 1 29,-1 1-29,-6-4 7,3 2-12,-4-1 22,6 1 17,2 1-39,1 1 34,1 0-34,2 3-17,0-3 17,0 3 6,-1-2-6,2 2 33,-6-1-33,5 0 6,-1 0 16,0 1-22,0 0 0,-1 0 0,-1 0 6,0 0-6,-2 0 0,1 0 17,-9 0-12,6 0-5,-4 1 0,6 1 0,1 2 0,0-1 0,2 1 0,2 0 0,1-2-5,0 1-1,3-2 6,-2 2-28,-1 0 22,1 0 6,-3 2 0,1-2-11,0 0 11,-4 2 0,1 1 0,-1 0 0,-5 2 0,5-2 0,-3 2 0,8-4 0,0 0-22,0 0 5,0 1 17,1-1-11,-2 2 11,1-1 0,1 0 0,1 0 5,0-1 12,-1 0-11,3 1-6,-5-1 0,3 1-6,-3 0 1,0 1-18,-1 1 23,-2 1 0,-1 2-11,-10 8 11,8-6-6,-5 6 1,10-8 5,-1-2 0,1 1-6,0 1 6,-1-2-22,0 1 22,1 2 0,-2-1-23,2 1 23,1-2 0,0 1 0,0-2 0,2 2-5,-1-1 5,0 2-11,-5 6 11,3-3-6,-3 4-22,3-3-6,-2 5 34,3-5 0,-1 5 0,3-9 0,1 0 0,0 2 0,-1-3 0,1 3 0,0-1 0,-1 2-39,-3 8 22,2-1-11,-5 16 23,6-13-29,-1 5 29,4-9-1,2-2-22,0-1 28,1 1 0,0 1 0,0 0 0,0 2 0,0 1 0,1 2-6,-1 1-27,2 2 27,-1-1-11,1 1 12,0-2 5,0 0-28,0 10 33,2-9-5,1 18 0,1-18-5,1 5-1,-1-10 6,1-1-5,-2 1 5,1 0 0,0-1 22,1 2-22,-1-1 0,1-1-22,-2 1 22,3 6 0,-1-5-6,1 5 6,1-9-6,-1 0 6,0 1 6,0-1-6,0-1 0,0 2 0,1-2 6,1 9-6,-1-7 0,2 8 0,-3-10-6,0 2 6,0-1 0,1 0 0,0 2 0,-1-2 0,1 0-22,4 8-6,-2-6 28,3 4 0,-2-5 0,-1-4 28,1 4-28,-2-3-6,2 3 6,-2-2-28,2 1 22,5 6-5,-4-6 11,6 6 0,-7-9-5,2 2 5,-2-1-40,0-1 24,0 2 16,2-2 0,1 0 0,7 9 0,-5-5 0,12 9-6,-12-11 0,4 1-10,-6-7 16,-2-1 0,1-2 0,-1 0 0,0-1 0,0 1 0,2 0 0,1 0 0,3 0 5,9 5-5,-6-3 0,8 3 0,-10-6 0,0 0-5,-1-1 5,2-2 0,-4-1 0,3-1 0,-2-1 0,8 1 0,-6-2 0,7 2 0,-6 0 0,7-2-45,-6 1 17,5-1-23,-11 1 46,0-1-1,-3 0-22,1 0 28,-1 0 0,1 0 0,0-1 0,1-1-28,-1-2 28,1 0-5,0-1-23,-1 1 22,0 0 6,1 1 0,-3-1 0,7-2 0,-5 1 0,3-1-11,-5 1 11,1 1 0,0-1-6,2 1 6,-1-2-5,9-3 5,-5 3-6,6-4 6,-7 4 6,6-5-1,-5 4-5,4-3 17,-7 4-17,2-3 0,-4 4 0,2-4 0,-2 3 0,1-3 0,1 1 0,-1-2 6,1-1-6,0 1 0,0-2-6,1 2 6,-4 0 0,5-2 0,-4 3 0,2 0 0,-3 0 0,0 2 0,1-2 6,6-6-1,-4 5-5,3-5 6,-5 7-6,-1-1 0,-1 1-6,0 1 6,1-1 0,-1 1 23,1-1-18,6-6-5,-3 3 0,4-3 6,-7 5-1,0-1-5,-2 1 23,1-2-18,0-1 23,1-1-28,0 0 0,7-10 0,-6 8 6,3-4 11,-8 9-17,0 0 22,-1 2-16,1-2-6,-2 1 5,2-2-5,-2-1 34,4-7-34,-3 4 22,3-12-27,-4 12 5,2-3 0,-2 5 0,1 2 5,-1-2-5,1 2 23,-1-3-23,1 2 0,0-1 0,-2 1 0,2 0 28,-1 0-28,-2 1 0,1-1 0,-1 0 0,1-5 28,1 4-23,-2-3 35,1 5 4,-2 0-44,-1-2 28,2-9-33,-1 4 5,0-8 0,0 8 5,-1 2-5,0 0 6,1 3 33,-1 1-39,2 2 0,-2 0 0,0-3 23,0 2-1,0-3-22,0 2 0,0 0 0,0-1 0,0 0 0,0-1 0,0 2 0,0 0 0,0-2 6,0 4-6,0-3 11,0 4-11,0 0 5,0-1 1,0 0-6,0 1 0,0 0 0,0 0 0,0-2 22,0 2 1,0-6-23,0 7 0,0-4 5,0 5-5,0-1 0,0-1 0,0 1 0,0-2 0,0 1 0,0 0 0,0-1 23,0 4-23,0-1 0,0 3 5,0-2-5,0 1 0,0-2 0,0 2 17,0-1-17,0-2 6,-2-4-6,2 2 0,-1-3 0,1 3-28,-2-2 22,1 3 1,0-2 5,1 5-6,0 0 6,0 1 6,0 0-6,-1 2 16,1-1-16,0-1 0,0 2 17,0-3-17,0 1 0,0-1 0,-1-1 0,1-1 17,-2 2-17,1-1 0,0-1 0,1 2 0,-2-2 0,1 2 0,1 0 0,-1 0 0,0-1 0,1 2 11,-1 0-11,0 1 6,0 0-1,0 2 18,0-3-18,-2 1 1,1-2-6,-1 1 6,1 0-6,0-2 0,-1 1 0,1-1 5,-1 1-5,1-1 17,-2 0-17,1 1 0,1-1 0,0 3-6,2 1 6,-2-1-56,1 1-100,-1-2-231,-1-1-353,0-2-525,0-3-1642,-1-7 2907,-4-11 0,4 13 0,-2-4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07:10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10674,'4'13'4043,"-1"-3"-3410,-3-12-83,0 1 66,0-1 33,0 2 23,0-2 56,0 2-72,0-2-57,0 2-55,0-1-153,0 1 1985,0-1-2376,0 3 0,0 0 5,1 4 29,1 0-29,1 1 29,2 2-34,-1 0 6,1 0 22,-4-1-28,3 0 11,-3 0-11,2-1 0,-2 2 39,3-1-39,-3 1 22,2 0 6,-1 0-28,-2-1 34,0 1-34,0 0 0,0-2 34,0 1-34,0 2 0,0-1 28,0 2-28,0 3 0,0-3 0,1 2 5,0-4 1,0-1 16,-1 0-16,0-1-6,0 1 5,0-1 1,0-1-6,0 1 0,0-1 6,0 3-1,0-1 1,0 3-6,0-3 0,0 1 0,0 1 11,0 1-11,0-1 6,0 0-1,0-1 29,0 2-34,0-2 28,0 7-28,0-6 5,-2 4-5,0-4 0,-2-1 12,0 1-12,3-3 5,-4 2 1,2 2-12,0-1 6,-1 1-5,1-2 5,1 0 0,0-3-6,1 1 6,0-2 0,1-2 6,0 1-6,-1-2-6,1 1 6,0 0 0,0-1 0,0 1 0,-2-1-34,2-1-44,-1 0-280,1-1-9473,0 1 9362,0-5 0,0 3 0,0-3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07:13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10567,'9'6'4604,"-2"-1"-3579,-7-5 6559,0 0-7578,0 3 16,0 0-22,0 3 23,0 1-12,0-1-11,0 0 39,0-4-33,0 2-1,0-1-5,0 0 0,0 1 11,0 0-5,0 0 0,0 1 16,1 0-22,-1 1 0,2 1 6,-1 0-6,0-1 5,0-1 1,0 2-6,-1-2 5,1 1 1,-1-2-6,0 2 34,0-1-29,1 1-5,-1 1 23,1-2-23,-1 0 5,0 0-5,1 1 0,-1-1 0,1 3 0,-1-2-5,0 2 16,0-2-11,0 2 0,1-5 5,0 2-5,-1-1 6,0-1-6,1 0 6,-1-1 16,1 1 40,-1 3-62,0 0 39,0 3-11,0-2-28,0 0 11,0 0-11,0 1 6,0-2 22,0 2-28,0-3 0,0 0 5,0-1 1,0-1 22,0 1-28,0 0 0,0 1 0,0-1 0,0 1 5,0 0 1,0 1 16,0 4-22,0-3 0,0 2 17,0-2-11,0-1-6,0 0 0,0-1 0,0-1 0,0-1 0,0 0 5,0-2-5,0 1 6,0 0-6,0-1 0,0 3 0,0 0 6,0 2-1,0-1-5,-1 0 6,1 0-6,-1-1 5,0 1-5,-1-3 0,1 2 12,-1 1-12,1 0 5,-1 0 1,2-1-6,-2 0 0,1 0 0,-1 1 11,0-1-11,0 2 0,0-2 22,0 4-22,-1-3 6,2 3 0,-1-4-6,0 1 5,1-1 1,1-3-6,-2 2 0,1-1 0,0 2 0,0-2 0,-2 2 0,2 0 0,-1 1 0,-1-2 5,3 1-5,-2-1 23,1-2-23,-1 2 0,2-3-6,-1 2 6,-1 0 0,1 1 0,0-1 0,1 0 0,0-1 6,-3 1-6,3-1 0,-1 0 0,0 0 0,1 1 0,-1 0 0,0 0 0,0-1 5,1 1 1,0-2-6,0 1-6,0-1-1382,0 1-904,0-5-7539,0-6 9030,0-5 1,0 3-1,0 3 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07:49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809 463 10926,'0'5'2268,"0"0"-2133,0-5 8563,0 0-8474,0-2-106,0-1-45,0 0-45,0 1-28,0 2 11,0 0 62,0-1-40,0-1-5,0 0 12,0 1 16,0-3-34,0 1 40,0 1 10,0-3-10,0 2 5,0 1-5,0-3-12,0 3-44,0-1-6,0 0 11,0-4-11,0 4 6,0-4-1,0 3-5,0 0 0,0 1 6,0-1 16,0 1 17,0-1-33,0 0 39,0 0-17,0 2-23,0-3-5,0 2 6,0-3-6,0 1 6,0 1-6,0-1 11,0 2 11,0 1-16,0-3 55,0 4 12,0-3-6,0 0 29,0-2-57,0 3 17,0-3-23,0 5 1,0-3 11,0 3-40,0-2 29,-1 1-34,0 0 0,-1-1 28,-1 1-28,1-1 28,-4-2-6,3 2 6,-3-2-28,2 3 6,0-2 28,0 1-34,0-1 39,3 0-11,-3 1-6,3 0 1,-2-2-1,1 1-11,0 1-11,0 1 34,1-1-34,-2 1 5,1-3 40,0 3-11,0-1 11,0-1-23,0 3 12,0 0 5,1-1 22,-1 1 18,0-1-46,0-1 1,-3-2-28,2-1 5,-6-3-11,3 2 0,-2-1 0,4 3 0,1 1 5,-1 1 1,3 0-6,-2 1 0,1 0 6,-1 0-1,1-1 23,-2-1-28,2 1 6,-2-1 39,-4-4-12,1 2-27,-3-3-1,3 2 18,-1 1-23,1 0 0,-1 1 5,3 0 18,-2 1-18,2 1 1,-1 1 16,3 2 6,-1-2-28,0 0 6,0 1 0,1 0-1,0-1 1,0 0 22,-1 1-6,0-3 6,-1 2 0,0-1-28,0 0 0,-1 1 0,-3-2 0,2 1 6,0 0-6,0-1 50,0 2-50,0-1 6,2 1-1,0 0 1,-1 0-6,2 0 0,-2 1 6,2 0-6,0 0 0,2 1 5,-2-2-5,-1 1 23,1-1-23,-2 0 0,-1 0 0,1 0 0,-8-1-6,6 1 6,-4 0 0,7 1 6,1 1-6,0 0 5,-1 0 18,1-1-23,0 1 0,0-1 22,-2 0-22,2 1 0,-3-1 0,2 1 0,-1-1 0,-1 0-11,-1 1 11,1 0-6,-2 0 6,0 0-5,1-1 5,1 1 0,0-1 0,1 1-6,1 0 6,1 0-34,0 0 29,0 0 5,-1 0-6,2 0 1,0 0 5,-1 0-17,-3 0 11,2 0 1,-3 0 5,3 0-12,1 0-4,-1 0 16,0 0 0,1 1-6,-2 0 0,2 1 6,-3 0 0,2 0 0,-3 0 0,4 0 0,-2 0 0,0 0 0,0 1 0,1-1 0,0 1 0,0-1-22,0 0 16,2 0-33,-1 0 39,2 0 0,-2 0-5,2 0 5,-1 0-6,0 0 6,1-1 0,0-1-28,0 2 28,2 0-39,-3 0 33,1 1 1,-1 0 5,-2-1 0,4 3-6,-3-4 0,2 3-27,-1-2 27,2 1-27,-2-1-1,2 1 23,1-1-34,-3 4 6,1 0 16,-1 1 18,1-1-18,2-1 23,-3-2-5,3 2 5,-1-2 0,0-1 0,1 2 0,-4 1-6,2 0 6,-1 2 0,2-1-5,-2 1 5,2-1-6,0 0 0,-1 0 6,1-2-5,-1 1-1,1 3-44,-1-2 44,-1 4-22,1-4 6,0 1 16,0-1-27,1-1 10,-1 1 18,1-2-12,1 1 11,-2 1-16,0-1-17,2 4 39,-2-5-28,2 1-17,-1-1 22,1-1-10,0 1 10,0 1 23,0 1 0,0-1 0,0 1 0,0 0 0,0 1 0,0-1-5,0 1-29,0 1 6,0 0 23,-1-2-1,0 0 6,0 3 0,1-3 0,-1-1-11,1-1-45,0 1 56,0 0-6,0 2-16,0-1 22,0 1-6,0 0 1,0 2 5,0-2-6,0 1 6,0 1 0,0 2 0,0-3 0,0 1 0,0-2 6,0-3-6,0 1-6,0-1-22,1 0 0,-1 1 28,1-1-6,2 5 6,-1-3 0,1 3 0,-1-3 0,1 3 6,0-2 0,-1 2-6,0 0 5,1-2 1,-1 1-6,1-2 0,-1-1-6,0 3 1,1-3-18,0 2 23,0 0 0,1 1 0,0 1 0,-1 1 0,1-1 0,0-1 0,0-1-5,-2-2 5,0-2-34,0 0 34,-2-2-6,3 2-27,-1 0 33,1 2-11,2 0 16,1 5-5,1-2 0,2 3 6,-3-3-6,1 2-6,-1-4 1,-1 0 5,-3-5-34,1 1 34,-2-2 0,0 1-6,0-1 6,2 1 0,1 0-5,3 3 5,-2-1 0,4 1 0,-3-1 0,1 0 0,-1-1 0,0 1 0,1-1 0,0 0 0,0 1 5,4 0-5,-2-1 6,2 3 0,-4-5-6,-1 1 5,-1 0-5,0-1 6,-1 2-1,-1-2-5,0 0 34,-1 0-34,0 0 0,-1 0 34,0 0-29,3 0 40,-2 0-23,2 0-16,0 0-6,5 0 0,-2 0 11,3 0-11,-2 0 6,2 0-1,-2-2 18,2 1-23,-2 0 0,-2 0 5,3-1-5,-4 1 0,4 0 0,-1-1 0,-3 0 0,2 1 12,-5 0 55,2-2-34,-1 2-27,1-2-6,-1 3 0,-1-2 0,1 2 0,-1-2 0,1 2 6,-1-2-6,2 1 0,-1-1 0,-1 1 11,1-1-11,-2 2 0,1-1 5,0 1 1,-2 0-6,1 0 0,-1-1 0,0 1 6,3-2-6,-2 2 5,1-1-5,2-1 0,0-1 0,-1 1 6,0-1-6,0 2 5,-1 0 1,0 1 0,-2 0-1518,1 0 234,-1 1-2122,-1 1 3400,-3 0 0,2 0 0,-1-1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07:51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64 13485,'1'11'2555,"0"-3"-2169,-3-8 90,-1 0 118,-1 0-85,-1 0-134,2 0-128,-3 0 11,2 2 151,-2 0-73,1 1 56,0 1-56,-2 0-101,1 3-95,0 0-73,-4 1-16,-1 1-18,-1 2-22,0 2 62,-1 0 39,2 1-50,-2 1-12,1 0-16,-1 3-34,0-1 5,2 0 1,-1-1 5,0 4-5,2-5 50,-1 0-23,4-7 124,2-2-73,2-5 11,1 2-16,2-3 195,0 0-189,0-3-46,0-2-39,1-2 0,2-4-28,4-2 23,4-4-63,3-3-44,4-2 50,1 0 56,2-1 6,0-2 0,2 0-33,-1 0 5,0 0-79,0 3-61,-2 1 40,-3 4 44,-2 3 84,-4 4 50,-2 1-5,-5 5-40,0 0 7,-4 3 72,0 1 549,1 0-701,-1 2 29,-1 2-17,-2 2 56,-4 7 6,-4 2 22,-5 5 16,0 4-44,-3 3 28,-2 3-28,-1 1 6,0 1 0,-2 2-6,-9 17 0,9-13 0,-5 10-6,14-21 6,3-3-34,3-8-22,4-4 17,2-6 34,2-4-1,1-1 23,0-1 22,0-2 6,0-1-17,0-3-23,0-3 1,3-2-6,3-4-28,5-4-101,3-3-156,4-5-1,2-1 68,2-4 162,1 2 56,-1-1 0,-2 5 84,2-6-23,-8 11-22,1-1 51,-9 11 5,-1 3 0,-3 2 34,1 5 6,-3-2 27,1 3 270,-1 0-432,0 3-28,-2 0-34,-3 5 1,-4 7 61,-6 3 5,-4 6 23,-3 4-28,-1 2 0,0 3-22,3-1-56,-6 8-6,10-11 84,-4 4 0,11-16 0,3-6 0,2-4 0,3-4-29,0-2 164,1-1-57,0-2-38,0-2-40,0-4-73,4-2-28,0-1-1,5-3-82,0-2-231,1-1-525,1-2-2645,-1 2 3585,-2 1 0,-4 9 0,-2 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3:54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1428 183 10086,'5'1'3595,"-1"0"-839,-5-3-2011,1 2-107,-3 0-72,3-1 964,0 1-948,-1 0 101,1 0 387,-2 0-818,1-1-61,0 1-186,1-1 1,0 1 67,-2 0 89,-1-1-83,0 0 94,-3-1-16,1-1-146,-4 2-11,2 0 6,-1 0-1,2 1-5,1 0 62,-1 0 28,-1 0 55,0 0-16,-1 0-17,0 0-6,-2-1-38,1 0-24,-1 0-32,0 0-12,1 1 0,0 0 0,1 0 0,0 0 0,1 0 0,0 0 28,0 0-23,1 0 29,-1 0-6,-1-1-28,-1 0 0,-2 0-28,1 1 17,-4 0-12,3 0-5,-2 0 23,4-1-29,1 0 34,-2 1 0,2-1 0,0 1-6,-1 0 1,0 0-23,1 0 28,0 0 5,-1 0-5,-2 0 6,0-2-6,-3 2 0,-2-2 0,-1-1 6,0-1-6,2 2 0,0-2-6,3 1-33,2 1-34,2-1 67,0 2 1,0 0 5,2 0 22,-3-2 6,0 2-22,-1-3-1,-1 1 1,-3 0 16,-7-2-27,4 3-1,-6-1-11,4 2 17,1-1 0,-2 0 0,-2 0 23,2-1-12,-1 0-11,2-1-6,0-1 1,3 1-51,1-1 5,1 0 29,1 1 22,0-1 0,0 1 0,1 0 0,0 0 0,0 1-28,-2 0-34,-2 1 6,-2-1 45,-3 1 11,-3-1 0,0 1-5,-13-1 5,10 0 5,-6-1-5,13-1 6,1 1-6,1 0 0,1 1-6,2-1-27,0 2-12,2 1-22,-1 1-23,3 0 23,1 0-17,-2 0-6,2 0-33,0 0-45,0 0 34,2 3 55,-2 0 79,2 3-61,1-1 5,-1 0 56,1 1 0,0-2-6,0 2-44,1-2-46,0 2-122,0-2-18,1 2 29,0-1-84,1 0 22,1-1-291,1-2 101,2-1-3193,-2-1 3652,5 0 0,-3 0 0,1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3:55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711 278 11878,'12'5'4923,"-3"-1"-4133,-9-4 4951,0 0-5455,-4-2-34,2 1-95,-4-4-51,2 3-56,-3-3-5,2 2-22,-4-1-1,2 0-16,-4 0 16,1-1 23,-4 1-45,0-1-6,-1 0 6,-1 0 0,0 0 0,-2-1 6,3 2-6,-1-1 11,3 1-11,0 0 22,0 1-16,2 0-6,-7-2-6,5 3-22,-8-2-5,7 1-6,-1 1-23,-1-1 28,0 1 12,-12-3 16,5 0 1,-9-2-18,9 2-10,1 0 33,0-1 0,4 2-39,2-1-17,3 1 0,3 0 0,-1-3 50,1 1 6,-2-2-6,2 0-27,-2 1-85,2-2-33,-4-1 0,-5-7 100,4 5 29,-3-5 16,8 8-27,1 3-18,4 1-94,0 2-62,3 2-40,1 1-2716,1 0 2072,-1 0-2038,0 0 2929,-3-1 0,2 1 0,0-1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3:57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9464,'1'4'6009,"-1"-1"-4597,0-3 644,0 0-1479,0-3-179,0 1-130,0-1-55,0 3 1832,0 0-2068,3 0 23,0 0 0,5 2 0,1 1 0,4 2 6,0 3 5,2-2-11,1 3 0,0 1 6,3-1-1,-3 1 1,3-1 22,-1 2-28,0-1 0,0 2-6,-1-1 1,-2 2-1,0-3 6,-4 0-5,-1-4-1,0 2 6,-1-2 0,2 2 6,6 5-1,-4-2-5,6 4 0,-8-4 0,0-1-28,0-1-5,-3 0 33,1-1 5,-3-2-5,0 0-61,2 4 61,-3-2 0,5 3-6,-5-2 6,5 1-6,-1 0 6,2 1-28,0-1 17,1 0 11,0-2 6,-2-1-6,-1 0 0,-1 1-73,0-2-33,1 3 32,0 1 24,1 3 27,2 1 23,-2 1 0,2 1 6,0-1-6,-3-2 28,0 0-23,-3-6-5,-1 1 28,-3-4-16,0-2-12,-2-1-73,0-1-1912,0 2 1,0-2-1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3:58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23 8881,'-5'-12'4582,"3"1"-3423,2 11 959,0 0-998,2 0-264,-2 0-216,1 0 927,-1 0-1606,1 0 39,2 0 6,2 0 145,10 4-89,-1 1-57,6 4 29,-2 1-29,2 1 1,0 1 0,0 0-6,7 3 5,-8-5-5,3 2 6,-10-4-6,0-2-28,-2 1 28,-1 2 11,1-1 28,0 2-33,1-1-6,1 1 0,6 2 0,-5-2 0,5 4-84,-6-5 39,-2 1-5,1-1 38,-4 0 12,3 0-5,-4 0 5,3 0 0,-2-2-6,1 3-27,-1-2-12,0 2 45,-1-2-39,-1 2-62,2 1 39,1 2 29,-2 1 33,3-2 0,-4 0 0,0-3 5,0-2 6,-2-2-11,1 0 0,-1 0 0,1 1 6,1 3-6,0 1-45,1 0-89,-1-1 89,1 0 45,0 3-5,0-3 5,-1 3 33,-2-3 17,1 2 18,-1 0-18,0 0-11,0-2-33,1-1-1,-2 1 1,1-2 0,-1 0-6,0-1 0,0 0 0,0 1 0,1 1-40,0 2-10,1 1-118,1 2 90,1 1 16,2 0 51,-1-1-34,1 1 45,0-1-5,-1-3 10,-1-1-5,0-2 0,-3-1-61,1-3-107,-2 1-34,2 0 51,-1 0-280,1 0-214,0 3 6,0-2 12,-1 3-230,1-2-112,-1 1 207,1-2-514,-3 2-1284,1-5 2560,-1 2 0,0-2 0,-1-1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4:01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350 452 13239,'-5'-10'2577,"1"2"-2135,4 8 51,-5-6 84,2 5 67,-4-7 72,2 5-71,2-1-146,-2 0-91,0-1-55,1 2-90,0 0-28,1-1-78,-2 3-95,1 0 5,-2-2 11,-1 2 90,0-2 51,-2 0 10,0-1-60,-3 0-102,2-1-55,-1 0-12,0 1 0,-1-1-12,1 0-32,-2-1-7,-1-3 6,-4-1-67,0-3 28,-2-2-17,1-3 56,0 0 11,3 0-5,1-1-3409,5 2 3375,1 2-61,3 1-56,3 0 5,1 1 50,2-1 12,0-1 56,0-2 62,0 1 3391,1-1-3392,1 3-55,2 0-12,1 4 39,0 0-16,-2 5-17,2 2 22,-3 1 45,0 1 0,0 1 6,-1-2 61,0 0-62,-1 1 57,1-2-62,0 2-95,-1 0-286,1 0-4761,-1 1-992,1 2 6134,-1 2 0,1-2 0,-1 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4:01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375 425 11284,'11'11'5400,"-2"-3"-4633,-9-8 2314,0 0-2729,0-3-5,0-1-33,0-5-68,0-2-122,0-3-80,0-3-4,0-1 4,0-2 7,0 3 319,-4-6-196,0 8-40,-5-3-78,0 7-56,-1-1 0,-4-2 28,-3-1-22,-1 0-6,-3 0 5,-1-2-5,-1 0-5,1 1-29,-1-2-5,1 1-23,2 0 12,2 0 5,2 4-16,4 2 55,1 3 0,4 2 6,1 2 0,1 1 0,1 1 0,-1-1-61,0 1-51,1-1 11,-2 1 45,2 0-50,-2 0-24,0 0 124,1 0-27,-1-1-74,1 0-77,0 2-186,1 0-224,1 1-139,1 0-2527,-1 0 258,1 0-3283,-1 0 6285,1 0 0,1 0 0,0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14:02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345 213 9078,'13'10'3976,"-2"-1"-3293,-11-9 5540,0 0-5551,0-2-151,0 1-135,0-2-128,0 2-84,0-1-102,0 2-72,0-2 45,0 1 40,0-1 16,0-1 16,-1 0-27,0-2 11,-4-1-45,1-1-51,-2-2 23,-1-2-28,-3-1 0,-1-3-5,-4-3-34,-2 1-3353,-4-2 3392,-1-1-389,-1 1 417,1 3 73,3 2-62,2 3-39,2 5-79,3 2 3178,-1 2-3177,-1 1 536,-1 1-615,1 0-6,-3 0 23,3 0-107,0 0 23,2 2-700,-2 0-548,8 2-3234,-1 0 4706,7 0 0,0-2 0,0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13:29.852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187 235 15010 180000 90000,'-15'8'9074'0'0,"2"-3"-5254"0"0,13-5-3747 0 0,-7 5-51 0 0,2 1 34 0 0,-8 7 11 0 0,1 2-27 0 0,-1 3-7 0 0,-2 3-27 0 0,-1 3-1 0 0,0 0 1 0 0,2-2-6 0 0,3-5-11 0 0,3-4-23 0 0,3-6-520 0 0,3-2 492 0 0,14-32-139 0 0,-3 12 33 0 0,12-23 44 0 0,-8 21 52 0 0,-1 2 32 0 0,-2 4 40 0 0,-2 2 0 0 0,-2 3 600 0 0,-2 2-600 0 0,-15 21 0 0 0,6-10-28 0 0,-10 16-12 0 0,11-19-536 0 0,3-3 503 0 0,0-16 73 0 0,2-1-11 0 0,4-18-34 0 0,2 4-34 0 0,3 1-229 0 0,1 5-67 0 0,-3 6-12 0 0,0 7 1961 0 0,-4 6-1585 0 0,-23 21 11 0 0,11-8-5 0 0,-17 15-1 0 0,19-17 40 0 0,2-2-34 0 0,5-24 5 0 0,3 5 1 0 0,3-19 44 0 0,1 16 45 0 0,-3 3 17 0 0,0 7-134 0 0,-4 3 134 0 0,-14 34 39 0 0,3-10-61 0 0,-12 24-12 0 0,11-21-22 0 0,2-5-50 0 0,3-7-292 0 0,4-5 169 0 0,3-24-79 0 0,1 10 0 0 0,2-16 44 0 0,-1 19 444 0 0,-2 3-292 0 0,-15 11-34 0 0,9-4-610 0 0,-9 5 644 0 0,27-34-291 0 0,-1 7-315 0 0,12-19 30 0 0,-4 16-113 0 0,0 6 62 0 0,-5 5 235 0 0,-1 4 184 0 0,-6 4 460 0 0,-2 2 1294 0 0,-6 15-280 0 0,-23 29-1238 0 0,12-12-157 0 0,-17 17 50 0 0,23-39 147 0 0,2-4 16 0 0,21-28-84 0 0,-4 8-124 0 0,26-32 119 0 0,-15 20-127 0 0,3-7 1 0 0,0 1-172 0 0,-8 11 292 0 0,14-19 11 0 0,-33 50 689 0 0,-14 31-448 0 0,5-13-73 0 0,-10 20 62 0 0,10-27-661 0 0,4-11 431 0 0,3-6-466 0 0,28-33 7 0 0,-11 12-275 0 0,21-16 628 0 0,-26 25 123 0 0,-1 3 168 0 0,-7 4-185 0 0,4 1-12 0 0,1 0-38 0 0,3 0-45 0 0,2 0 0 0 0,-3 0-73 0 0,4 0-454 0 0,-3 0 516 0 0,-5 2 610 0 0,0 5 1243 0 0,-29 60-1747 0 0,12-30-272 0 0,-4 13 1 0 0,0-4-149 0 0,9-23 420 0 0,6 5 341 0 0,7-33-660 0 0,37-32-151 0 0,-22 14 178 0 0,26-22 410 0 0,-38 35 840 0 0,-4 24-544 0 0,-11 4 427 0 0,-16 44-1088 0 0,3-11 56 0 0,-1-3-470 0 0,12-20 661 0 0,13-26-425 0 0,23-7 178 0 0,-12 3 7 0 0,15-2 324 0 0,-25 11 834 0 0,-9 39-784 0 0,-6-14 12 0 0,-7 27-28 0 0,-1-32-1 0 0,-1-6 41 0 0,-1-3 267 0 0,-23-6-430 0 0,16-17-214 0 0,-10-23 1 0 0,2-13-438 0 0,11-36 471 0 0,2 30 0 0 0,5 1-173 0 0,10-16-1193 0 0,26 38 1450 0 0,-8 12 84 0 0,22 2 616 0 0,-1 35 628 0 0,-28 15 0 0 0,-5 5-981 0 0,9 18-42 0 0,-30 6 1 0 0,-10-4 81 0 0,0-27-242 0 0,-13 14-16 0 0,25-55-824 0 0,2-36 1 0 0,7-19 375 0 0,10 0 0 0 0,4-3 330 0 0,-10-6 1 0 0,10 0-2311 0 0,26 4 0 0 0,10 14 1313 0 0,-5 32 1087 0 0,26 10 1311 0 0,-47 51 694 0 0,-16 1 1 0 0,-5 3-1816 0 0,-3 19-3 0 0,-29 5 1 0 0,-11-6 59 0 0,-12-25-113 0 0,15-3 0 0 0,-2-11 186 0 0,-20-46-617 0 0,44-6-34 0 0,-3-27-291 0 0,54 5 1 0 0,12 2-460 0 0,-2 3-305 0 0,12-2 0 0 0,-4 18 1386 0 0,-31 54 0 0 0,9-19 0 0 0,-31 25 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13:31.632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30 274 15805 180000 90000,'-16'-11'6016'0'0,"3"1"-5797"0"0,13 10-175 0 0,3-29-44 0 0,7 10 0 0 0,5-24 168 0 0,9 19-44 0 0,1 3-57 0 0,6 3-22 0 0,0 6-34 0 0,0 6 95 0 0,-3 3-33 0 0,-3 6 123 0 0,-5 7 45 0 0,-6 5 1171 0 0,-7 36-1048 0 0,-11-20-115 0 0,-14 10 0 0 0,-6-2-210 0 0,-2-14-196 0 0,-28 13-89 0 0,37-43-230 0 0,1-12-2039 0 0,10-54 1490 0 0,9 22-922 0 0,12 1 1 0 0,5 4 1560 0 0,1 18 386 0 0,19 1 1456 0 0,-27 48-386 0 0,-6 0 2150 0 0,-11 51-2878 0 0,-6-40 11 0 0,-19 30-353 0 0,7-48-1501 0 0,-38-14 1109 0 0,37-16-308 0 0,-17-19-370 0 0,54-41 1070 0 0,0 35 398 0 0,10 1 0 0 0,3 7 1388 0 0,10 18 331 0 0,-6 66-1215 0 0,-33 5-846 0 0,-2-16 0 0 0,-5 1 11 0 0,-17 9-319 0 0,10-37-117 0 0,8-7 77 0 0,-2-10-1842 0 0,8-67 1308 0 0,17 31 0 0 0,3-1 518 0 0,-8-10 0 0 0,4 4-801 0 0,22 6 0 0 0,3 13 1394 0 0,-12 22 735 0 0,13 13 145 0 0,-34 23-129 0 0,-4 5 174 0 0,-7 8 0 0 0,-1 1-1070 0 0,-3 6-409 0 0,-6 10 0 0 0,-1-4-1590 0 0,5-31 1147 0 0,-7 14-1982 0 0,18-107 834 0 0,0 28 1149 0 0,0-4 0 0 0,6-2 711 0 0,22 4 0 0 0,2 7 0 0 0,-10 5 0 0 0,36-24 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13:31.808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1 1 11101 180000 90000,'46'37'2188'0'0,"-29"4"0"0"0,17-62 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13:35.392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1256 168 14277 180000 90000,'-47'7'4607'0'0,"0"2"0"0"0,-26 3-4714 0 0,70-54 107 0 0,9 11 0 0 0,5-1 0 0 0,9 3-157 0 0,5 4-39 0 0,3 6-515 0 0,1 7-90 0 0,1 7 319 0 0,-3 5 281 0 0,-2 10 201 0 0,-7 6 946 0 0,-6 10-56 0 0,-6 4 1334 0 0,-30 49-2134 0 0,6-35-57 0 0,-1-5 1 0 0,-5-3-17 0 0,-22-4-118 0 0,-8-33 0 0 0,-2-8-16 0 0,-12 2-57 0 0,8-30 0 0 0,10-8 40 0 0,31 4 95 0 0,8-27-202 0 0,34 31-969 0 0,32-3 896 0 0,-19 13 2611 0 0,5 55-1474 0 0,-56 16-560 0 0,-7 32 98 0 0,-18-26 1 0 0,-5-6-104 0 0,0-4-191 0 0,6-5 0 0 0,-2-5-156 0 0,-14-18-690 0 0,10-66 633 0 0,5 25-817 0 0,34-22 0 0 0,12-1 481 0 0,5 27 79 0 0,18-14 313 0 0,-19 39 90 0 0,-5 5 2022 0 0,-19 44-1837 0 0,-5-15-23 0 0,-15 16 0 0 0,-4-1-89 0 0,-4-11-51 0 0,9-9 1 0 0,-2-4-141 0 0,0-15-218 0 0,12-12-173 0 0,-4-66 397 0 0,19 27-869 0 0,16-14 1 0 0,8 2-224 0 0,6 24 1204 0 0,14-11 364 0 0,-23 42 1826 0 0,-22 35-1708 0 0,-3-8 83 0 0,-12 16 1 0 0,-4 1-454 0 0,-6-3-81 0 0,-6 7 0 0 0,2-2-255 0 0,15-20-123 0 0,-12 15-163 0 0,38-52 510 0 0,15-22-123 0 0,1-5-84 0 0,9-12-2588 0 0,12-2 2795 0 0,-21 26 2190 0 0,7 34-1171 0 0,-41 28-666 0 0,-2 22-191 0 0,-10-19 225 0 0,-20-1-371 0 0,22-21-895 0 0,-41-26-706 0 0,46-58 1210 0 0,-10 3-241 0 0,37 12 0 0 0,9 5 481 0 0,1 17 135 0 0,25-4-101 0 0,-8 34 3714 0 0,-14 61-3137 0 0,2-20-137 0 0,-30 26 0 0 0,-11 3-255 0 0,2-20-25 0 0,-7-2 0 0 0,-1-7-42 0 0,6-23-718 0 0,-28-18 309 0 0,23-18-213 0 0,-19-24-465 0 0,27-15 0 0 0,7-4 846 0 0,-3 2-350 0 0,12 2 0 0 0,5 8 82 0 0,13 33 682 0 0,39 46 846 0 0,-33-6 554 0 0,-1 26 1 0 0,-12 10-1515 0 0,-28-11 0 0 0,-6-1-124 0 0,10 2 0 0 0,-2 0-100 0 0,-19 4 0 0 0,0-11 69 0 0,15-20-251 0 0,-4 2 257 0 0,21-55-344 0 0,27-29 0 0 0,8-5-329 0 0,0-10-176 0 0,2 20 0 0 0,9-3 0 0 0,-5 25 2742 0 0,2 43-851 0 0,16-4-62 0 0,-48 56 9 0 0,-23-8 0 0 0,-9 1-911 0 0,6-15 1 0 0,-3 1-51 0 0,-4 11 0 0 0,-2-5-1388 0 0,-15-14 884 0 0,28-44 202 0 0,-1-19-219 0 0,13-14 0 0 0,6-3 476 0 0,8-10-67 0 0,-2 7 1 0 0,3 3-768 0 0,17 3-119 0 0,1 5 2746 0 0,26 37 322 0 0,-39 50 0 0 0,-8 16-1701 0 0,5-19 1 0 0,-2 2-283 0 0,-11 29 0 0 0,-9-4 9 0 0,-14-12-460 0 0,-9-26 157 0 0,11-25-678 0 0,-32-64-893 0 0,37-15 0 0 0,9-8 1263 0 0,-9 17 0 0 0,8 1 19 0 0,20-20 1 0 0,13 19 1329 0 0,4 50 97 0 0,27 19-113 0 0,-23 39-516 0 0,-11-9 561 0 0,-5 0 0 0 0,-4 1-471 0 0,-5 1-207 0 0,1 22 19 0 0,-20-22 1 0 0,-3-2-48 0 0,-2 3-90 0 0,-4-3 1 0 0,-4-6-23 0 0,1-22-521 0 0,-23-55 393 0 0,29 8 128 0 0,-9-44 64 0 0,40 27 0 0 0,10 3-540 0 0,-2-1-9 0 0,11 1 1 0 0,3 18 1537 0 0,5 77-78 0 0,-11-19-214 0 0,-27 22 1 0 0,-10 3-376 0 0,-15-5-268 0 0,-19 16-166 0 0,11-24 1 0 0,-1-1-82 0 0,-6 6 8 0 0,8-10 1 0 0,0-4-356 0 0,-8-12 179 0 0,15-10 23 0 0,-2-15-40 0 0,16-26 135 0 0,11-1-1633 0 0,10-6 0 0 0,4 0-48 0 0,8 1 253 0 0,22-16 2677 0 0,-8 55 4274 0 0,-24 41-4387 0 0,2 2-199 0 0,-27 6 0 0 0,-12 12 0 0 0,0-4-937 0 0,2-8 0 0 0,0 0-57 0 0,-9 25 1 0 0,2-7-2632 0 0,3-8 1489 0 0,16-56-118 0 0,0-16-2512 0 0,1-38 1 0 0,4-11 2271 0 0,0 1 1464 0 0,1 0 1 0 0,2 6 271 0 0,3 27 470 0 0,6 14 6598 0 0,10 28-5567 0 0,-12 4 972 0 0,2 27 0 0 0,-3 8-1728 0 0,-5 7-686 0 0,-2-12 0 0 0,-1-3 14 0 0,-1 2-297 0 0,-14 13 11 0 0,5-31-1686 0 0,-24 3-1512 0 0,21-69 0 0 0,2-16 3052 0 0,-9-2 608 0 0,26-11 1 0 0,10 5 80 0 0,3 33 359 0 0,25-4 678 0 0,-22 47-522 0 0,-8-1 2516 0 0,9 34-2531 0 0,-15-21-343 0 0,2 12-67 0 0,-8 10-588 0 0,-3-20-174 0 0,0 29 96 0 0,0-40-1244 0 0,-3-17 1232 0 0,2-32-1876 0 0,24-34 1579 0 0,-13 21 555 0 0,18 2 431 0 0,-20 38 2309 0 0,-3 31-2018 0 0,-3-7 280 0 0,-10 21 1 0 0,-8 8-1037 0 0,-3-6 1 0 0,-7-3-945 0 0,-17 9 1 0 0,-6-9-589 0 0,13-15 1 0 0,-2-12 1565 0 0,-14-20 0 0 0,6-14 0 0 0,15-9 0 0 0,-5-9 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13:37.470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0 215 10888 180000 90000,'4'-36'15997'0'0,"-1"0"-16423"0"0,-5 6 168 0 0,1-1 163 0 0,1 3 89 0 0,0 4 6 0 0,0 8-33 0 0,0 6-348 0 0,0 7 431 0 0,3 26-5 0 0,-3-13-6 0 0,3 20-39 0 0,-3-22-1456 0 0,0-2-952 0 0,0-27-5915 0 0,0 13 8323 0 0,0-20 0 0 0,0 24 0 0 0,0 1 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13:38.369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311 461 14193 180000 90000,'1'-42'3707'0'0,"-1"0"1"0"0,1-30-2812 0 0,-1 46-234 0 0,1 5-259 0 0,0 7-739 0 0,-1 7 689 0 0,0 1-348 0 0,-8-1-5 0 0,-4-5 0 0 0,-11-4 12 0 0,-5-3-7 0 0,-3-2-5 0 0,-3 1 67 0 0,3 1-67 0 0,2 5 213 0 0,8 4 168 0 0,6 4-45 0 0,5 3 50 0 0,5 2-660 0 0,-1-10 28 0 0,3 3 206 0 0,-4-7 35 0 0,3 5-46 0 0,-1 0 51 0 0,1 2 56 0 0,-1 1-44 0 0,0-1-4392 0 0,1 3-2600 0 0,-4 17 6980 0 0,2-9 0 0 0,-1 12 0 0 0,4-15 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14:08.146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522 303 15139 180000 90000,'1'-26'10440'0'0,"-1"2"-10440"0"0,0 15 6 0 0,0-1 1411 0 0,0 4-1377 0 0,-7 0-12 0 0,-1 0-23 0 0,-3 2-5 0 0,0-2 23 0 0,2 1-23 0 0,-1 0 0 0 0,-2-1-23 0 0,1-1 23 0 0,-1 0 84 0 0,-2-3-33 0 0,2 0 10 0 0,-10-5 29 0 0,11 7-34 0 0,-4-1-45 0 0,11 8 247 0 0,-3 1-130 0 0,-12 0-128 0 0,3 0-190 0 0,-14 3 134 0 0,15-1 6 0 0,-5 3 50 0 0,-4 2 0 0 0,14-4 28 0 0,-16 7-56 0 0,18-6-84 0 0,-9 5 22 0 0,8-4-5 0 0,-16 12 89 0 0,11-8 51 0 0,-30 21-45 0 0,23-17-90 0 0,-7 6 40 0 0,18-12 907 0 0,5-5-818 0 0,3-19-17 0 0,-2 8-16 0 0,4-18 0 0 0,0 13-6 0 0,1-1 0 0 0,3-2-40 0 0,2 1-4 0 0,2 1-24 0 0,3 0-27 0 0,-1 3 22 0 0,2 1 29 0 0,-1 2 10 0 0,22-10 34 0 0,-13 7-22 0 0,33-15-242 0 0,-13 13 270 0 0,-5 1 5 0 0,8 7-11 0 0,-30 6 6 0 0,20 0-1 0 0,-16 0-5 0 0,7 0 17 0 0,9 0-22 0 0,-12 0-18 0 0,10 0 18 0 0,-4 6 10 0 0,-12-5-5 0 0,10 5 0 0 0,-16-6 11 0 0,28 8-11 0 0,-16-4-5 0 0,17 5 5 0 0,-10 1 0 0 0,-4-3-56 0 0,4 4 56 0 0,-11-7-6 0 0,-8 2 12 0 0,-5-3-12 0 0,3 5 6 0 0,-2-3 0 0 0,2 1 11 0 0,1 1-5 0 0,-3-5 0 0 0,2 5-1 0 0,2 0-5 0 0,-1 0-364 0 0,18 24 364 0 0,-16-15 0 0 0,10 13 73 0 0,-15-16-62 0 0,0-3-11 0 0,-1 0-1792 0 0,-3-1 1792 0 0,0-3 0 0 0,-1 2 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14:09.112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3 0 14299 180000 90000,'0'28'10659'0'0,"-1"-2"-10508"0"0,1-7-73 0 0,-1 2-27 0 0,1 2-46 0 0,0-2-5 0 0,1 1-5 0 0,4 0 5 0 0,1-1-6 0 0,5-1 12 0 0,0 0-1 0 0,-1 0-5 0 0,0 1 0 0 0,1-2 0 0 0,-1-2 0 0 0,-1-1 0 0 0,0 0 6 0 0,-1-2-6 0 0,-1-2 17 0 0,5 8 0 0 0,-2 0-12 0 0,1 1 68 0 0,3 14-62 0 0,-8-22-56 0 0,2 10-2918 0 0,-6-21 0 0 0,-1-2 1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4:22.074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1264 0,'-6'31,"2"-6,3-19,1 3,0 9,0-3,0 3,0-9,0 4,0 0,0 2,0-2,0-1,0 1,0 0,0 3,0-5,0 3,0-3,0 2,0 2,0-3,0 5,0-5,0 4,0-4,0 2,0-3,0 4,0 0,0-4,0 6,0-7,0 5,0-1,0-2,0 3,0-4,0 2,-1 1,0 1,-1-3,1 2,1-3,-2 2,1 1,0 1,0-1,-2 1,2-4,-1 2,-1 2,2-2,-1 0,0 1,1-3,-2 4,1-3,-1 1,1 1,-1-3,1 4,0 0,1-7,-2 9,0-6,0 2,-1 1,1-2,0 1,0 1,1-3,0 2,-1-1,1 0,-2 3,3-5,-3 4,3 0,-3-3,3 5,0-5,0 2,-1 1,0-2,-1 3,1-5,-2 5,0-3,0 2,0 0,1-4,-2 4,-2-2,2-1,-2 2,1-3,0 1,-1 2,0-4,-2 1,-1 1,1-3,-3 1,3-1,-3-2,2 2,-3-1,3 0,-1 0,-2-1,1-2,-1 2,2-1,-1 3,1-1,1 0,-3 1,4-3,-3 0,-3 2,5-3,-4 3,2 0,-1-2,-1 1,1-1,-1 0,-1 1,-1 2,1-2,-1 3,0-1,2-1,3-2,0 1,-2-2,1 2,-3 1,5-1,-4 0,3-1,-1 0,-1 0,-2-1,2-1,1 1,0-2,-4 4,2-3,-3 2,5-1,-1-1,1-1,-5-1,5 1,-3-1,4-1,-2 3,-1 0,2 2,-3 1,5-2,-3 1,-2 1,2-1,-4 1,3-4,2 2,-4-3,6 2,-5-1,4 2,-3-1,0 2,3-2,-4 2,3-3,-1 3,-2-1,4 0,-3 1,2 0,3 0,-3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4:28.981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1738 45,'-30'-13,"4"2,21 9,-7 0,-2-2,2 1,-5 0,8 1,-5 0,2 2,-3-2,1 1,3 1,-4 0,1 0,2 0,-5 0,6 0,-2 1,0 1,0-1,-1 2,3-1,-2 2,2 1,-3 0,1 0,1-2,-1 3,2-2,-2 2,1-1,1 1,-1-2,0 2,-2-1,3 0,-6 2,8-3,-4 2,0 1,5-3,-7 3,4-2,0 1,-5 3,4-4,-3 1,2-1,-1 2,-1 0,-3 0,1 1,-1 2,1-1,1-1,3-2,4-1,-2 1,0 0,-2 1,2 0,-3-1,1 0,0 2,0-2,2 0,1 0,-7 2,5-2,-2 2,2-2,3-1,-5 3,3-2,0 0,-3 2,4-3,-3 3,1-3,1 3,-1-1,2 0,-4 2,3-2,-1 1,-2 0,6-2,-5 1,1 1,2-1,-3 1,2 1,3-4,-5 5,4-2,-1 1,-3 3,6-5,-3 5,2-1,0-1,-2 2,2-2,-1 1,2 0,-1-3,1 4,-2-2,2 0,-3 5,2-5,1 4,-1-3,2-2,0 3,-2-1,1 1,0 1,1-3,0 4,2-3,0 3,-2 2,1-6,-1 5,1-5,0 2,-2 2,1 0,1-3,0 2,1-3,-1 4,0-1,2-4,-2 6,1-3,1-1,-2 6,2-7,-1 3,1 0,-1 0,0-1,-1 3,3-4,-1 3,-1 0,-1-1,2 0,-2 1,0 1,1-4,-1 4,-1-2,3-4,-4 5,1-4,0 1,-1 4,3-6,-2 4,-2-1,4-2,-3 4,2-3,0-1,-5 2,2-4,-4 1,-3 7,7-7,-5 5,8-6,-1-2,29 3,-13-3,26-2,-23 1,-1 0,0 0,0 2,-2-2,4 0,-3 1,0 0,2 2,-3-1,-2 1,1 2,-2 0,2 2,-3-2,3 0,0 2,0-2,0 1,0-2,0 3,0-3,1 1,-1 0,0-3,2 2,-2 0,1 2,-1 0,1-1,-2 1,2 0,-2-2,2 3,-3-3,3 3,-2-3,1 1,1 4,-4-6,3 5,-5-3,2 1,1 3,-2-4,1 3,1-3,-1 0,1 2,-1 0,-1 1,1-2,0 0,2 1,-3-2,2 2,-2-2,0 2,3 0,-2-2,2 2,0-2,-1-1,1 4,-1-5,2 3,0 0,-1-3,2 4,-3-1,3-2,0 4,-5-5,4 3,-3-1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4:30.600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1190 4,'-32'-3,"2"3,18 10,-1 3,-2 1,-1 2,-1 1,0 1,-2 1,1-1,1 1,1-1,1-2,1-1,1-1,2-2,0-1,1 0,-1-1,-5 6,3-5,-4 4,5-6,1-1,1-1,-4 3,5-3,-4 3,3-2,-2 2,0 1,-1 0,0 3,-1-3,1 2,1-2,1-1,-1-1,0 1,-3-1,-1 3,-5 0,-3 4,-4 1,-2 3,-1 2,1-1,3-2,3-2,6-6,5-2,4-3,-1 0,0 3,0 0,0 3,2-3,-2 1,-2 2,2-1,-4 3,5-5,1 0,-5 0,6-1,-4 1,0 2,3-2,-3 1,1-1,2 0,-5 2,5-1,0-1,-3 0,4-2,-9 8,5-5,-5 5,4 0,-2-1,2 0,0-2,3-2,1 0,40-34,-26 22,30-27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4:31.126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1 1,'0'0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4:32.422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1350 0,'-22'41,"-1"-1,-15 29,21-51,1 2,-1-1,-2-1,1 1,-3 0,2 1,-3 0,1 1,-13 12,10-7,-7 6,13-10,2-6,3-1,-3 3,4-5,-3 4,3-4,1 0,-1 3,2-1,-3 0,3 1,-1 1,1-2,0 1,0 0,1-1,-1 1,0 1,0-1,0-1,-5 6,4-6,-5 6,5-5,-3 2,-2 1,-1 2,0 1,-2 1,2-2,0-1,3-2,1-4,3-4,1-2,-2 0,1 3,-4-1,2 3,2-2,-1 1,0 2,0-1,1-1,2-1,-1-3,-1 3,1-1,-3 1,0 0,-2 1,-1 1,-2 0,-1 3,1-2,1-1,2-3,1 2,4-3,0 1,0 0,3-2,-3 5,1-3,1 0,-2 2,2-2,-1-1,-1 5,2-5,1 2,-3 1,5-3,-4 5,1-4,-2 5,0 0,-9 8,7-4,-5 4,7-9,1-2,2-1,-2 2,4-4,-3 3,1 0,1-2,-2 4,1-1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4:34.463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1248 1,'-36'5,"4"3,19 2,-2 1,0 3,0 2,0-1,0 1,0-3,3 2,0-5,1 5,1-7,1 3,-1 0,3-1,-6 4,2-1,0 1,-3 2,-1 2,-1 0,-1 0,0 1,-2 0,1 0,0-1,2 0,0-2,2 0,1-2,1 0,-1-1,2 2,-2-1,2 1,0-1,1 0,0-2,0 1,1-1,2-1,-4 5,2-5,-3 5,3-6,-1 1,0 1,0-1,-1 0,1-1,0 2,-1 0,0 1,-1 1,-1 0,1 1,-1-1,0 0,1-1,0 2,-5 7,1 1,1 1,4-7,6-7,-2-2,-1 4,-1-3,-1 3,0-3,0 1,-1 1,0 0,1 0,0 2,1-2,-1 2,1-4,0 2,0-3,1 1,-2 0,0 0,-1 2,-2 1,2-2,-2 2,2-2,2 0,1-2,-1 2,0-2,-1 3,-1-2,2-2,-4 4,4-2,-2 0,-1 3,5-6,-3 4,0-2,1-1,-2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4:36.023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680 0,'-9'39,"1"-3,-3-22,1 2,0-1,0 0,-1 1,1-3,-1 1,1 1,-1-3,4 0,-1-3,1 2,-2 0,-1 0,0 3,0-3,-1 2,1 0,0-1,1-2,0 1,0-3,0 2,-1-1,-2 2,0 1,-2 2,-1 0,2-1,1 0,1-1,2-2,0 2,0-3,0 2,-2 1,4-3,-5 3,5-3,-1 1,-1 0,1-1,-2 2,0 2,3-5,-1 5,-2 2,3-4,-3 5,2-5,1 0,-1-1,0 0,0 0,-2 1,0 0,0 0,-1 1,2-1,-1-2,0 0,1-2,-4 3,4-4,-4 5,5-5,-2 6,0-3,43-43,-30 30,34-36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4:36.751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97 1,'10'33,"-4"-4,-6-19,-1 1,-2 7,-2-3,-1 6,2-6,-2 1,1-1,-1 0,-1 2,-1-1,2-1,0 1,-2 4,1-4,-1 4,2-6,-1-1,2 0,0-3,1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5:33.887"/>
    </inkml:context>
    <inkml:brush xml:id="br0">
      <inkml:brushProperty name="width" value="0.2" units="cm"/>
      <inkml:brushProperty name="height" value="0.4" units="cm"/>
      <inkml:brushProperty name="color" value="#C1C1C1"/>
      <inkml:brushProperty name="tip" value="rectangle"/>
      <inkml:brushProperty name="rasterOp" value="maskPen"/>
    </inkml:brush>
  </inkml:definitions>
  <inkml:trace contextRef="#ctx0" brushRef="#br0">161 0,'0'22,"1"-6,-5-12,0 2,-2 4,1-1,0 0,4-3,-3 3,4-1,-4 2,3-1,-2-3,1 5,-1-3,1 2,-1 0,1-4,0 5,-1-1,2 0,-2 1,1-3,0 1,0 0,0 0,0-1,1 2,0-1,1 1,0-2,0 1,0-1,0 2,0 0,0-1,0-1,1 2,0-2,1 2,2 0,-1-3,1 1,-1 2,0-3,0 2,-1 0,-1-2,-1 3,3-2,-2-1,1 5,-2-6,3 4,-2-2,2-1,-1 4,1-2,-2-1,1 3,0-5,-1 4,3 0,-3 0,2 0,-1-2,0-1,0 3,-1 0,3 0,-1 0,0 1,1 0,-2-1,1-2,0 2,0-4,0 3,0-1,1-1,1 3,0-5,1 6,-1-4,4 3,-4-3,3-1,-1 2,0-3,-1 1,3 0,-2-1,0 0,3-1,-4-1,3 1,1 0,-1 0,2-1,-4 0,1-1,1 0,0-1,1 0,-1-1,-2 0,3 0,-3 0,2 0,0 0,1 0,-2 0,2 0,-2 0,1 0,0 0,-1 0,2 0,0 0,-2 0,3 0,-3 0,2 0,-1 0,-2 0,3 0,-3 3,-1 5,-4 3,-2-1,0-1,0-2,0 2,0 1,0-2,0 3,0-4,0 3,0-3,0 3,0-2,0 3,-2-3,1 0,-1 1,1 0,0 0,-1 1,1-3,-1 2,0 0,0-1,0 4,1-3,-1 3,2-2,-1-1,1-2,-1 3,1-2,-1 3,1-3,0 2,0-2,0 0,0 3,0-2,0 1,0 0,0-2,0 2,0-1,0 0,0 2,0 0,0 0,-1 3,1-3,-2 3,2-6,-1 0,0 2,0-1,1 0,-1 1,1-3,-1 5,1-6,0 3,0 2,0-1,0 3,0-2,0-2,0-1,0 0,0 2,0 0,0-1,0 0,0 3,1-2,0 3,3-2,0 0,-1 0,1-1,-2 1,1 0,-1-2,1 3,-1-5,1 2,-1 1,1-3,-1 6,1-4,-1 2,1-2,-3 0,2 2,0-1,-1 1,2-1,-1-1,-1 0,1-1,0 1,-2-1,2 1,0 0,-2 0,1-1,-1 0,2 1,0 0,1 0,0-1,0 0,2 2,-3-3,3 3,-2-1,0-2,2 5,-2-5,1 2,-2-1,3 0,-2 3,0-2,1 0,0-1,-2-1,2 2,1 2,-3-1,2 1,-1-2,0-2,0 3,0-2,0 0,1 2,-1-5,2 6,-1-2,0-1,1 1,-1-3,1 1,1 4,-2-2,5 3,-5-3,1-1,0 0,-1-2,2 2,-1-2,1 2,0 0,-1-2,1 3,-2-4,2 4,1-3,-2-1,3 3,-4-3,3 1,0 3,-3-4,3 2,0 0,-2-1,3 2,-3-2,0 0,2 1,0-1,-1 2,4 0,-3 1,2 0,3 4,-5-5,3 1,-8-5,4 3,0 1,0 2,0 0,0-3,0 1,-1-3,2 3,-1-3,0 1,2 1,-3-1,0 2,0 0,-1-2,2 1,0-1,1 2,0-2,1 3,-1-3,1 3,-1-2,0 0,1-1,-3-1,1 1,3 0,-3-2,2 1,-1 2,0-3,1 2,-1-1,0-2,0 4,0-3,-1 3,1-1,-1-1,1 1,0-1,-2 2,1 0,-4 1,-1 2,-4-1,0-1,0 1,-1-1,1 0,-2 2,1-4,0 4,-1-4,-1 2,0 0,1-1,0 1,0-1,0-1,-3 2,3-2,-2 1,2 0,0 0,0 0,-1 1,0-2,0 0,-1 1,3-1,-2 2,1-2,-3 1,1 1,1-3,-1 2,-2 1,2-2,-3 1,4-1,1-2,-5 3,4-1,-3 1,3-2,0-1,-4 1,3-2,-3 2,2-1,0-1,-1 2,1-2,0 1,-2-2,0 2,4-2,-3 1,-1 1,2-2,-2 2,3-1,0 2,-2 1,3-1,-1 0,0 1,-1 0,-2 3,0 0,-2 2,-3 1,-2 1,0 2,1-1,1 0,2-4,5-1,2-4,2 2,-3 0,1 1,-2 1,4-5,-3 4,1-2,0 2,-1-2,0 1,1 0,-3 4,3-2,-3 1,2 1,-1-1,-3 3,0 0,-1-1,0 2,-2-2,3 0,-2-2,0 0,2-1,-1 0,2 0,-2 0,1 1,0 0,2 0,0-1,1 1,1-2,1-1,1-2,0 2,0 0,-1 2,2-1,1-1,-1 1,-1 0,1 2,0-2,-1 3,2-3,-1 3,2-3,0 1,1 1,0 0,-1 0,2 3,-1-1,0 3,1-3,-1 0,1-3,-1 0,1-1,-1 4,0 1,0 1,-1 1,-1-5,1 1,-2 1,0 0,-1-1,0 0,1-2,2-1,-3 0,1 1,-1 1,2-1,-1 0,1 0,-2 1,0 0,0-1,0 0,2-2,0 1,0 1,0 0,0 0,0-1,1 1,0 2,-1-5,2 5,-1-3,0 0,0 4,-1-3,2 2,-1-4,0 2,2-1,-1 1,-2 2,3-1,-1 1,1-1,-1-2,-2 2,2-1,-2 1,1-2,1 0,-3 2,3-3,-1 4,0-2,1-2,-3 5,2-3,-1 3,0-1,0-2,1 0,-3 3,3-3,-4 3,2-5,2-1,-3 3,2-2,-2 2,-1 2,2-1,-5 5,3-3,-1 0,0-2,2 0,0-1,1-3,-1 4,0-2,1-1,-3 3,3-6,-2 5,1-3,1 0,-3 3,2-3,-1 2,1-1,1 1,0 0,0 1,0-3,1 3,-1-2,3 1,-1 2,2-2,0 2,0-3,0 3,0-2,2 0,3 2,1-1,1-1,-1-1,0 1,-1-1,0 0,0-1,4 0,-1 0,1-1,2 3,-2-2,0 0,1 1,-5-3,3 2,-1-3,1 2,0-1,1-1,0 0,-1-1,1 1,3 1,-2 0,2 1,-5-2,1 1,2-1,-3 0,4 1,-4-2,3 2,5 2,-2 1,4-1,-6-1,1-2,-1 0,-1 1,-1-1,-2-1,2 1,-1-1,0 1,1 1,-1-1,0 0,2 0,-3-1,3 0,-2 1,0-1,-1 5,-5 2,0 1,-2 0,-1-1,-1-2,0 1,-2 2,2-2,-2 0,1 1,1-1,-2 2,1-3,-1 3,1-4,-1 4,1-1,-2 1,0-1,2-2,-1 0,1 1,0 0,-1 0,2 0,-1 0,1 1,-1-1,2 1,-2-1,2 4,-1-2,0 2,0-2,0 0,1-1,-1-1,2-1,-2 2,2 2,-3-4,3 5,-1-4,1 1,-3 2,2-3,-3 2,3-3,-3 1,2 2,-2-2,-1 2,2-2,0 1,0-1,-1 1,2-1,-1 0,1 0,-2 1,1-2,0 4,0-4,1 3,-3 1,3-2,-3 6,2-4,-1 1,1 0,0-1,1 0,-1-2,2 0,-3-1,3-1,-3 4,1-4,1 3,-2-3,3 1,-4 1,1-1,1-1,-3 5,3-4,-1 3,0-3,2 0,-3 2,1-4,0 4,0-3,2-1,-4 6,4-7,-1 5,2-1,-1-3,1 6,1-5,0 1,0 3,0-5,0 5,1-2,-1-1,4 3,-4-5,5 5,-3-5,1 3,0 0,-1-2,1 2,-1 0,1-2,1 5,-3-4,2 2,-2-1,0-1,1 3,-1-1,1-1,0 2,-1-4,1 1,-2 1,1 0,0 0,-1 1,1-2,0 2,-1-2,2 1,-1 0,1-1,-1 2,1-2,-2 1,0 0,1 1,1-1,0-1,2 2,0-2,-1 1,1 0,-1-3,1 5,-1-4,1 1,1 1,-2-5,3 4,0-2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5:36.847"/>
    </inkml:context>
    <inkml:brush xml:id="br0">
      <inkml:brushProperty name="width" value="0.2" units="cm"/>
      <inkml:brushProperty name="height" value="0.4" units="cm"/>
      <inkml:brushProperty name="color" value="#C1C1C1"/>
      <inkml:brushProperty name="tip" value="rectangle"/>
      <inkml:brushProperty name="rasterOp" value="maskPen"/>
    </inkml:brush>
  </inkml:definitions>
  <inkml:trace contextRef="#ctx0" brushRef="#br0">1 0,'21'15,"-1"-2,-10-12,0 2,-1-2,-1 0,1-1,-1 3,1-3,-1 1,3-1,-2 0,1 0,0 0,-2 0,1 0,-1 0,0 0,3 0,-2 0,1 0,-3 0,2-1,-1-1,2 0,-1 0,0-1,1 0,-3 1,1 2,2-1,-2 0,3-1,-4 1,2 1,0 0,0 1,2 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5:39.654"/>
    </inkml:context>
    <inkml:brush xml:id="br0">
      <inkml:brushProperty name="width" value="0.2" units="cm"/>
      <inkml:brushProperty name="height" value="0.4" units="cm"/>
      <inkml:brushProperty name="color" value="#C1C1C1"/>
      <inkml:brushProperty name="tip" value="rectangle"/>
      <inkml:brushProperty name="rasterOp" value="maskPen"/>
    </inkml:brush>
  </inkml:definitions>
  <inkml:trace contextRef="#ctx0" brushRef="#br0">70 0,'-5'29,"2"-5,5-13,1-2,0 0,-1-3,3 5,-1-2,-1 3,1-3,0 1,0 2,-2-3,2 0,-1-2,1 2,-1-1,2 2,-1 0,-2-5,2 7,-1-4,2 2,-3-3,1 1,-1 1,0 1,-1-3,1 4,-2-5,1 6,0-5,-1 3,2 0,-1-3,1 5,0-5,-1 4,0-1,0 1,2-1,-3 0,2 0,1 0,-3-2,1 0,0 3,0-3,0 2,0 0,-1 0,3 3,-1-2,-2-1,2-2,-1 0,1 0,-2 0,1 4,0-3,1 0,-2-1,1 3,-1-3,1 2,-1-2,2 0,-2 2,1-2,-1 4,0-5,0 3,0-1,0-1,0 3,0-5,0 5,0-2,0 1,0 0,0-3,0 3,0-2,-1 2,1-3,-3 2,2 1,-3-1,4-1,-2 4,1-5,-1 5,2-5,-2 2,-1-1,3 0,-2 4,0-3,1 4,-1-3,0 1,1 0,-1 1,-1-1,0 5,0-3,0 3,2-6,-1 0,1 2,0-2,0 0,0-1,-1 1,1-2,0 1,-1 0,2-1,-1 2,0-3,0 4,1-3,-1 3,1-4,-2 3,1 1,-1 2,0 3,-1-2,1 0,-2-1,1 1,2-3,-1-1,1 0,0-2,1 1,0 0,0-1,-1 2,1-3,-1 3,0-1,-1-1,2 4,-1-4,-2 4,2-4,1 1,-2 0,0 2,1 0,-3 1,3 0,-4 1,3-2,-1 2,1-2,0 2,1-1,-2 0,2-1,0-1,-1 0,1-2,-1 1,2 0,-2-1,2 0,-2 2,2 0,-2 0,1 3,-1-2,1 1,-1 0,1 0,-1 0,0 1,-1-2,2 2,-1-2,0-1,1 0,-1 2,0-1,1 1,-1 0,-1 1,0-3,1 2,-1-2,2-2,0 1,-1-2,2 5,0-3,0 2,0-2,0-1,0 2,0 1,-1-2,1 4,-1-5,1 1,-2 0,1 1,0 1,0 0,1 1,0-2,0 2,0-4,-1 1,0 0,0 1,1 4,0-1,0 4,0 12,-1-6,0 5,1-13,-2-5,2-4,0-2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5:50.108"/>
    </inkml:context>
    <inkml:brush xml:id="br0">
      <inkml:brushProperty name="width" value="0.2" units="cm"/>
      <inkml:brushProperty name="height" value="0.4" units="cm"/>
      <inkml:brushProperty name="color" value="#C1C1C1"/>
      <inkml:brushProperty name="tip" value="rectangle"/>
      <inkml:brushProperty name="rasterOp" value="maskPen"/>
    </inkml:brush>
  </inkml:definitions>
  <inkml:trace contextRef="#ctx0" brushRef="#br0">0 247,'24'7,"-4"-1,-13-6,-1 0,5 0,-2 0,3 0,-2 0,1 0,-2 0,0 0,-1 0,0 0,4 0,-3 0,2 0,-4-1,1 0,3 0,-3-2,4 2,-4 0,2 0,-1-1,3 1,-1-1,0-1,1 1,-1-1,1 1,-2 0,0 1,0-2,0 1,-2-1,2 1,-1-3,0 1,1-1,-1 1,1-2,-1 2,-1 0,0 0,0 1,-1-1,5-1,-4 2,4-2,-2 1,-1 2,1-2,-1 1,0 1,-2-1,2 2,1-1,-3-1,5 1,-6 0,3 0,2-1,-3 2,4-3,-2 3,-1-2,0 2,-2 0,2 1,2-3,-2 3,2-1,-5 0,4 1,-2-2,2 0,1-1,-3 1,3 1,-3-2,0 1,1 0,2-1,-3 1,4-1,-4 0,2 0,0 0,2 1,-2-2,1 2,0-1,-3 1,0 0,-1 0,2-1,2 1,-3-1,0 1,0 0,2 0,-3 0,2-1,1 0,-2 0,4-1,-7 0,5 3,0-1,-1-1,2 1,-3-1,0-1,1 1,-1 0,1 0,-1 2,1 0,0 0,-1-1,3 0,-3 2,0 0,1-1,0-1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5:53.599"/>
    </inkml:context>
    <inkml:brush xml:id="br0">
      <inkml:brushProperty name="width" value="0.2" units="cm"/>
      <inkml:brushProperty name="height" value="0.4" units="cm"/>
      <inkml:brushProperty name="color" value="#C1C1C1"/>
      <inkml:brushProperty name="tip" value="rectangle"/>
      <inkml:brushProperty name="rasterOp" value="maskPen"/>
    </inkml:brush>
  </inkml:definitions>
  <inkml:trace contextRef="#ctx0" brushRef="#br0">210 0,'-2'25,"2"0,-2-10,2 2,-3 1,3-1,-1-1,0-2,1-1,0-3,0-1,0 0,-1-1,-1 2,2-3,-2 4,1-4,-1 2,2-1,-1 1,1 2,-3 1,3-1,-1 0,1-2,-2-1,0 2,1-2,0 2,0-3,0 1,0 4,1-4,-1 3,0-1,-2-1,2 1,-1-3,0 2,1 2,-1-3,1 2,-1-1,1-1,0 3,-1-3,2 1,-1-1,-1 0,0 1,0 2,0-1,0 0,0-1,0 0,0-1,0 1,-1 0,2 0,-2 2,3-5,-3 5,2-4,-1 4,2-4,-1 3,0 0,-1-2,2 1,-2 0,0-2,1 4,1-1,-1 2,1 0,-2 0,1-1,0-1,1-2,0 1,0-1,0 4,0-3,-1 2,1-2,-1 1,0 0,0 0,0-1,1-1,-1 3,0-3,-1 4,1-4,1 0,-4 9,3-6,-2 8,1-7,0 0,0-1,1 1,-2-3,2 2,0-3,0 0,-2 2,2-1,-3 1,2-2,-1 2,1-1,0 0,0 1,0-2,0 2,-1-1,0 1,0-1,1-1,-2 1,3 0,-1-2,-1 2,2 0,-2 1,1 0,-1 1,0 1,0 0,-1-1,2 1,-1-2,2-1,-1-1,1 2,0-1,0 0,0-2,0 3,-2-3,0 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6:30.87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</inkml:brush>
  </inkml:definitions>
  <inkml:trace contextRef="#ctx0" brushRef="#br0">109 1,'-2'33,"0"-3,1-18,1 0,0 7,-1-3,1 5,-1-6,0-2,1-1,-1 3,1-2,0 0,0 0,0 3,0-2,0 4,0-1,0 1,0 0,0 2,0 4,0-5,0 2,0-11,0 2,0 2,0-3,0 4,0-1,0-1,0 3,0-5,0 2,0-1,0 1,0 0,0 4,0-5,0 5,0-4,0-2,0 7,0-5,0 5,0-6,-1 0,0 2,1-1,-1 4,1-1,-1 0,0 1,0-2,0 4,-1-4,2 4,-1-6,-1 0,2 1,-1 1,0-2,-2-1,2 3,-2 0,2-1,0 1,-1-3,0 3,0 1,-1 1,2-1,-2 0,3 4,-1-7,1 3,0-5,0 2,-1 0,-1 2,2-1,-1 1,1-1,0 0,0 0,0-1,0 0,0 2,0-2,0 1,0-1,0 2,0-1,0 0,0 1,0 1,-1-1,1 1,0 2,-1 7,0-7,0 5,1-11,0-1,0 2,0 4,0-1,-1 1,1-7,-1 2,1 2,0 0,0 0,0 2,0-5,0 6,-1-5,0 0,0 5,1-6,-1 4,0 0,1-4,-3 5,2-3,0 0,-1 1,0 0,0 0,1 0,-1-1,2-1,-2 4,1-4,-1 1,0 2,0-3,0 6,0-4,0 0,1 2,-1-2,1 0,-1 0,1-3,0 6,-1-4,1 3,1-5,-2 3,1 1,-1 0,2 1,0-3,0 3,0-1,0 0,0-3,0 1,0 0,-1 1,1 0,-1-3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6:34.51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</inkml:brush>
  </inkml:definitions>
  <inkml:trace contextRef="#ctx0" brushRef="#br0">229 1,'-30'16,"6"-1,20-8,1 3,0 4,1-3,-1 6,1-5,0 1,-1 3,1-4,-1 1,0 3,1-5,-2 4,3-3,-1 0,-1 4,3-3,-2 3,1-6,-1 6,2-3,0 3,0-4,0 2,0-2,0 6,0-7,0 4,0 2,0-4,0 5,0-6,0 1,0 1,0-1,0 2,0-2,0-1,2 2,-1 1,0-1,0-3,-1 4,1-1,-1-2,2 3,-2-3,1 0,-1 6,1-6,-1 4,0-2,0 1,0 0,0 0,0 0,1 0,-1-3,1 5,0-7,0 4,-1-1,0-1,0 3,0-3,1 3,-1 0,1 0,0 0,0 0,0-3,-1 1,1 0,-1 5,3-4,-3 5,1-4,-1 1,1-1,-1 0,0-1,0-3,0 5,0-5,0 5,0-5,0 3,0 0,0 0,0 6,0-6,0 5,0-7,0 0,0 5,0-3,0 3,0-4,0-1,0 1,0 2,0 5,0-5,0 5,0-5,0 0,0 1,0-2,0 1,0 0,0 2,-1 8,1-6,0 6,-1-9,1-2,-1-2,-1 1,1 2,-2-1,1 2,-1-2,2 1,0 0,-2-1,3-2,-1 2,-1-2,-1 4,-1-5,0 3,2-2,-2 2,2 0,-1 0,0-1,0 1,0-2,-2 2,1 0,0-4,-1 4,0-2,1 0,-3 5,4-8,-2 4,2-1,1 0,-4 2,2-2,-1 2,2-3,-1 4,2-5,-2 4,1 1,0-4,1 5,0-7,2 5,-2 0,2 0,-1-1,1 1,0-3,0 5,0-3,-1 2,1-4,-1 1,0 2,0-3,-1 5,-1-5,3 2,-2 0,62 9,15-2,-43-6,36 4,-1-1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7:08.58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</inkml:brush>
  </inkml:definitions>
  <inkml:trace contextRef="#ctx0" brushRef="#br0">47 1,'-8'38,"1"-6,7-22,0 2,0 2,0-3,0 4,0 0,0-4,0 4,0 0,0-1,0 3,0-3,0-4,0 7,0-9,0 9,0-4,0-1,0 4,0-5,0 2,0 1,0 0,0 2,0-1,0 0,0-1,0 0,1-1,-1 0,2 1,-1 0,-1-2,1 4,-1-2,0 7,0-6,0 4,1-4,-1-2,0-1,1 4,0-4,0 3,-1 0,1-3,-1 4,0-2,0 0,1 1,0 0,0 8,-1-5,1 4,-1-6,1-1,-1 0,0-2,2 1,-2-1,0 2,1-1,-1 3,2-3,-2 2,2-1,-2 2,2 0,-2 2,1 9,-1-5,0 5,0-8,0-1,0 2,0 1,0 0,0 2,0 0,0-1,0 9,0-11,0 6,0-11,0 6,0 1,0 2,0-1,0-7,0-2,0 1,0-1,0 1,0 0,0 3,-1 0,0 1,0-3,-1 0,2-4,0 2,-1-1,1 1,0 2,0 0,0 1,0 3,0-1,0 1,0-1,0 2,0-2,0-2,0 0,0-3,0-2,0 0,0-2,0 8,0-3,0 5,0-5,0 2,0 0,-1 9,0-6,-1 4,0-8,-1 1,2-3,-2 5,1-2,-1 1,0 0,0 0,-1-4,2 1,-2 3,3-7,-2 5,2-6,-2 8,2-5,-2 7,2-6,0 1,0-1,1 0,0-3,-1 3,0-4,1 5,0-5,0 4,0 0,0-1,0 2,0 0,0-2,0-1,0-1,21-7,-10 1,18-4,-13-2,4 1,1 0,14-1,-8 0,7 0,-14 0,-2 0,0 0,-3 0,2-1,-5 1,2-4,-5 4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17:11.48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</inkml:brush>
  </inkml:definitions>
  <inkml:trace contextRef="#ctx0" brushRef="#br0">16 0,'6'35,"-1"-2,-5-13,-1 1,0 2,0-1,1 0,0 0,0 2,0-1,0 1,0 0,-1 1,1 0,0 0,-1 1,-1-2,0-2,1 1,-2 0,2 2,1 1,0 3,0-1,0 2,0-1,0-1,0-2,0-1,0-3,-1-1,0-1,0 0,0 0,1 1,-1-1,-1 12,0-8,1 9,-1-10,2 2,-1-2,1-1,0-2,0-1,0-3,0 1,0 0,0 0,0 13,0 4,3 3,-1-2,4-10,-2-2,1 1,-1-4,0 0,-2-3,1-1,-2-1,1-2,0 2,-2 0,0 2,1 1,0 4,1 2,-2 3,1 0,1 1,0 0,-1-1,2-2,-2-4,0-2,-1-2,1-3,0-3,0 12,0-7,0 10,1-9,-2 1,1 2,0-3,-1 1,1-2,-1 0,0-2,0 0,0-1,0 1,0 1,0 1,0 0,0-2,0 1,0 0,0-1,0 1,0-1,0 0,0 1,0 0,0 0,0 0,0 1,0 6,0-5,0 3,0-7,0-2,0 4,0-4,0 5,0-5,0 5,0-4,0 2,0 4,0-6,0 3,0-3,3 2,1 1,1-3,1 0,1-1,-1-2,6 0,0-3,3-3,0-1,-2-1,-1 0,2 1,1 0,-2-1,2 2,-5-3,6 3,-5-2,2 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4:03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969 0 11732,'1'6'2728,"0"-2"-2426,-1-5 6470,0 0-6515,-1 1-5,-1 0-16,0 0-34,-2 0-56,2 0-18,-2 0-32,2 0-1,-2 0-22,1 0-23,-2 0-11,1 0 6,-1 0-23,0 0 18,0 0 21,0 0-5,-1 0 23,0 0-12,0 0 11,0 0 1,0 0-12,-1 0-22,1 0 11,-2 0-6,2 0-5,-2 0-12,2 0-33,-2 0 0,2 0 6,-2 0-6,1 0-6,-3 0-22,1 1 28,-1 1 0,-1 0 0,1 1 0,0 0 6,0 0 22,0 1 0,0-2-28,-1 2 28,1-1-28,-2-1 11,1 1 23,1-1-34,1 1 33,2-1-10,-1 0-23,1 0 5,1-1 1,1 2-6,-1-1 0,1 1 0,-3 0 0,-1 1 11,-1 0 23,-1 0 11,0 0-3393,-1 0 3376,0 0 0,2 0-28,0-1 6,2 0 0,1-1-6,1 1 0,0-3 3397,2 2-3397,0-1 0,-3 1-5,1 1 5,-2 0 0,1 1 5,-1 1-5,-1-2 11,1 0 12,1 1 22,-4 2-45,2-2 0,-1 2 5,2-2-5,1 0-5,1 0 5,1 0-23,-1-1 23,2 1 0,-2-1 0,0 0 0,-1 2 0,1 0 0,-2 0 6,1 1-6,-1 0 5,1-1-5,0 0 6,1-2 0,1 0-6,2-1 5,-1 1 1,0-1-6,-1 3 0,0-3 0,1 2 0,0 0-23,1-2 18,0 2-1,-2 1-16,2 0 22,-3 1 5,2 1-5,-2-1 6,2 2-6,-2-1 0,2 1 6,-2-1-1,1 0 18,-1 1-18,2-2 18,0 0-18,1 0-5,-1-2 0,1 2 6,0-2-1,0 2-5,-1-2 0,2 1 0,-1-1 0,1 0 0,0 1 0,-1-1 0,1 0 0,-1-1 0,0 2 0,0 0 6,0 2 0,0-1-6,-1 0 0,-1-1 0,2 2 0,0-1 5,-1 0-5,1 0 0,0 0-5,-1-1 5,0 1 5,1-1-5,0 1 0,0 1 0,-1-1 0,1 2-5,0-1 5,-1 2 0,1-1 0,-1-1 0,0 2 5,0-1 1,1 0-6,-2 0 28,4-1-28,-3 0 5,2 0 1,-1-1-6,1 2 6,-1-1-6,2 1 5,-2 0-5,1 1 0,-1 1 6,-1-1-6,2 1 0,-2-1 0,2 0 0,-1 1 0,0-1 0,1 2-6,-1 0 6,1 1-22,-1 1 22,1 0 0,-1 1 0,1 0-23,1-1 18,0-1-1,0-1 6,1-1 0,-1-2 0,0-1 0,0-1 6,1 0-6,0 2 0,0-2 0,-1 3 0,1 1 0,-1 1 0,1 2 0,0-2 0,0 2 0,0-2-6,0 1 1,0-1-1,0 2 6,0 1-6,0-1 6,0 2-22,0 0 16,0 1-22,1-2 28,0 1-44,2-1 44,-1 0 0,1-3-6,-1-1 0,0-1-22,0-3 28,0 0 0,0 0-5,0-1 5,1 1-6,0 1 6,1 2 0,1 2 6,-1 1-6,-1-2 0,2 2 0,-1-2-6,1 0 1,0 2 5,-1-1-6,3 0 6,-3-1 0,1 0 6,0 0-6,-1 1 0,1-1 0,0 2 0,1-1-6,0 1 0,4 4 12,-2-5 0,1 3-1,-3-5 1,1 0-6,-1-1 0,0 0 5,1 0 1,0 0-6,1 1 6,1 1 16,1 0 0,0 1 1,3 2-1,-3-2-16,1 1-6,-1-2 5,1-2 1,-3-1 0,0 0-1,0-1-5,0 2 11,0-1-11,1 1 6,1 0 0,1 1-1,0-1 1,0 0 22,2 2-28,0 0 22,-1 1-16,1 0 16,-1-2-16,-1 0-6,1-1 0,-3-1 0,1 0 5,-2 0 1,2-1 0,-1 0-6,2 2 5,-1-1 1,0 1-1,0-1 1,2 0 16,-1-1-22,0 0 23,-2 0 5,1 0-28,1-2 11,-1 1-11,1 0 11,-1-1-11,0 1 0,0 0 6,0-1-6,0 1 5,0-1-5,0 0-5,5 2 5,-4-1 0,4 1 0,-6-3 0,1 1 5,0-1-5,0 2 0,1-3 0,1 2 6,0 0-6,0 1 6,2-1-6,0 0 0,-1-1 0,0 1-6,-1 0 6,0-3 0,-1 3 6,-1-3-6,2 1 0,-1 0 5,-1-2-5,1 1 0,-1-1 0,0 1 6,0 0-1,-2-1-5,1 0 0,-1 0 0,2 0 0,2 0 0,1 0 0,-3 0 0,2 0 0,-1 0 0,-1 0 0,-1 0 6,0 0-6,0 0 0,0 0 0,0 0 0,2 0 6,0 0-6,-1 0 0,3 0 0,-1 0 0,0 0 0,1 0 0,-3 0 5,3-1-5,-2 0 0,0-1 0,0-1 0,0 2 6,-1-2-6,2 2 0,-2-1 0,0-1 0,0 1 0,6-1 5,-5-2-5,4 2 0,-5 0 0,0-1 0,1 1 0,-2 0 0,1 0 6,-1-1-6,-1 2 0,1-1 0,-1 1 0,1 2 0,-3-3 0,1 2 0,-1 0 0,1-2 0,-1 1 0,3-1 0,0 1 0,-1-1 0,0 1 0,-2 0 0,3-1 0,-4 1 0,3-1 0,-1 0 0,-1 0 0,2-1 0,-2 1 6,2 0-1,-1-1-5,3 0 0,-3 0 0,1 0 6,-1 0-12,0 0 12,-1-1-6,0 1 0,1 2-6,0-2 6,-1 1 0,-1 0 0,1 0 0,-2 0 0,2 0 0,0-1 0,-1 0 0,1 1 0,-1-1 0,0-1 0,1 0 0,-1 1-5,1-1 5,0 1 0,5-3-6,-4 1 6,4-2 0,-4 2 0,0 1 0,-2 0 0,0 1 0,0 0 0,0 0 0,0-1 0,-1 1 0,1-1 0,-1 1 0,1-1 0,-1 1 0,1 1 0,-1 0 0,0-2 0,1 2 0,-1 0 0,0-1 0,-1-1 0,1 1 0,1 0 0,-1 0 0,0 1 0,-1-2 0,1 1 0,-1 1 6,1-1-6,0 0 5,1-2-5,0 1 0,1-1 0,-1 1 0,1-1 6,1-3-6,-1 2 5,2-4-5,-4 6 6,2-2-6,-2-1 0,2 3 0,-1-4 0,1 3 6,0-3-1,-1 2-5,1-1 0,-2 2 6,5-4-1,-4 0-5,4 0 0,-4 0 0,1 0 6,0 1 0,-1 1-6,0 0 5,-1-1 1,0 2-6,0-2 5,0 0 1,-1 1-6,2 0 0,-3 0 6,1 2-6,2-2 0,-4 2 0,4-3 5,-2 3-5,1-1 0,-2 3 6,-1 0-1,2-2 18,-2 0-18,2 0-5,-1-2 6,1-1 0,0 1-6,0-1 5,0 1 1,-1 1-6,0 0 5,0 1-5,0 0 6,0 0 0,0 0-6,0 0 11,0-2 17,0 2-23,-1-3 18,0 4-18,1-1 18,-1 0-1,1-2-22,-2 3 6,2-4-1,-1 3 12,0-3-11,-1 1-6,2 1 5,-1-1-5,0 2 0,0-2 0,0 2 0,2-2 0,-3 3 0,0 0 0,1 0 6,-1-3 0,2 1-6,-1-2 11,0 2-11,-1 0 5,0 0 1,1-1 0,-1 1 22,0-1-6,0 0 6,0-5-28,0 2 6,0-2-6,0 4 5,0 0-5,0 0 6,0 3-6,0-2 0,0 2 0,0 1 5,0 0 1,0 0-6,0 0 17,0 0-12,0-1 23,0 1 6,0 1-6,0 0-22,0 1-1,0-1-5,0 1 11,0-1-11,0-1 6,0 0 0,0 0-6,0 0 5,0 1-5,0-1 0,0 1 0,0-1 6,0 0-6,0 0 5,0-3 2,0 2 21,0-1 5,0 0-33,0 1 28,0-1-22,0 1 16,0 0-22,0 1 0,0-1 0,0 2 0,0-2 0,0 1 0,0 0 0,0 0 0,0 0 0,0 0 0,0-1 0,0 1 0,0 0 0,0 1 0,0-1 0,0 1 0,0 2 0,0-2 0,0 1 0,0 0 0,0 0 6,0 2-1,0-2 1,0 3-6,0-2 6,0 2-679,0 0-100,0-2-1272,0-6-2827,2-2 4872,1-8 0,0 9 0,-1 1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4:09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10086,'-1'11'3321,"1"-3"-2795,0-8 9304,0 0-9051,1 1-762,1 1-17,1 0 5,0 1 1,1-1-1,-2 1 1,1-1-6,-1 1 0,1-1 6,-1 1-1,1-1 1,0 1-1,0 2-5,1-2 23,1 0-18,-1 1 1,1-1 0,-4-1-6,3-1 5,-3 0-5,2 1-5,-1-2 5,1 1 0,1 0 0,-1 3 0,1-1 0,0 0 0,1 1 0,0 1 0,2-1 5,-2 0-5,0 0 0,0-1 6,0 0-6,0-1 0,0 1 0,0-1-6,-1 1 1,1-1 5,-1 0 0,1 0 0,1 1 11,1 0-11,2 1 22,1 0-11,0 0 6,-1 0-11,0 0 16,-2 1-16,1 0-1,-2-1 1,1-1-6,-1 0 6,0 0-1,1-1-5,-2 1 6,2 0 16,0 1-16,1 0 22,0-1-23,4 2 29,-1 2-12,1-1 6,0 2 0,0-2 0,-1 0-5,-2 1-1,1-2-22,-3 1 28,2-2-5,-2 1-23,1 0 28,0-1-6,0 1-22,1 0 6,0 0-1,-1 1 1,2 0 16,-2 1-22,1-2 28,-1 0 6,0 1-12,1-2 17,-2 2-5,2-1-6,-1 2 17,0-1-22,0-1-23,-1 1 33,0-3-27,-2 2 22,1-2-22,-1 0 16,0 1-16,-1-1-1,3 1 12,-1 2-11,3 0 16,0 0 0,0 0 1,1 1-18,0 0 46,2 0-29,-2 1 1,0-1-18,0-1 1,0 0 22,0 1-23,-2-1 40,4 0-34,-2 1 12,2-1 5,-3-1-6,1 0 23,-1-1-17,0 2-28,1-2 22,-2 1-16,0-1 11,0 0-12,-1 0-5,2 1 6,-1 0 0,0 0-6,1 0 5,-1 0 1,1 1 22,3 1-6,0 1-16,1 1-1,-1-2 12,-4-3-17,0 1 11,0-1 6,0 2-11,1 0 16,0-1-22,2 1 0,1-1 6,0 1-1,1 0 1,0 0 16,-1-1-16,0 1 33,-2-2-39,0 1 6,-2-1-1,2 1 1,-1-1 16,1 0-16,0 1-6,-1-1 6,5 2-1,-4-1 18,3 1-23,-6-2 0,2-2 28,-2 3-28,1-3 5,-2 1 1,1 1-1,0 0 12,0 0-17,1-1 6,0 2-1,0 0-5,0-1 17,1 2-11,0-1-1,0 0 1,1 0-6,-1 0 6,1 0-6,-1 0 0,2-1 0,0 2 5,0-1-5,-1 0 0,2 1 0,-2-2 0,0 2 0,0-2 0,0 1 0,-1 0 6,5 1-6,-4-2 0,3 2 0,-4-2 0,-1 0 0,1 0 0,-1 0 0,2 0 0,-1 0 0,2 0 5,-1 1-5,0-1 6,-1 2-6,0-2 6,0 2-6,-1 0 22,2-1-16,-1 1-6,0 0 0,0 0 0,0-2 0,-2 0 0,0 0 0,-1 0 0,0-3 0,1 4 0,1-2 5,0 0-5,3 2 6,-1 0-1,1-1-5,-2 1 6,1 0-6,-2 0 0,2-1 6,-1 0-1,1 0-5,0 0 23,1 0-23,-2-1 5,1 1-5,-1-1 0,-1 1 0,0 0 0,1-1 0,-1 1 6,-1-1-6,2 1 5,-1 0 1,0 0-6,-1 0 0,1-1 0,-2 0 0,1-1 0,0 1 6,-2 1-6,1 0 0,2-1 0,-2 1 0,2 0 5,-2 0-5,2-2 6,-2 2-6,1 0 5,-1-2-5,0 2 0,1 0 6,-1-1-6,-1 1 0,1 0 6,2 0-6,-2 0 22,4 0 0,-1 1 1,2 0-18,-1 1 18,1 0-23,-1 0 5,-1 0 1,0-3-6,-2 1 6,-1-1-6,-1-1 0,2 1 0,-2 1 5,1-2-5,-3 2 0,1-1 6,1 0-6,2 1 5,-1 1-5,3-1 0,0 2 6,1-1 0,0 0 16,2 0-22,-2 1 0,-1-1 6,0 0-1,-2 0-5,1-1 6,0 3-6,-2-3 0,2 2 0,-3-1 5,1-1-5,1 2 0,0-2 0,0 2 0,0-2-5,-1 1 5,-1-1 0,0 0-6,0-1 6,-1 0 0,0-1-5,0 1-1,1-2 6,-1 2 0,2-1 0,-1 1 0,3 1 0,-3-2-6,2 2 6,0-1 0,-2-1 0,1-1 0,0 3 0,0-2 0,1 2 0,-2-2 0,-1 1 0,1-1-5,0 0-1,-2 1-16,2-1 22,-1 1-6,-2-1 1,1-1 5,-2 0 0,2 0-6,-3-1-2694,1 1-297,-1-8-6834,0-4 9128,-3-9 1,2 10-1,-1 0 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4:15.2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0 391 8550,'2'5'4448,"-1"-1"-3513,-1-6 577,0 2-929,0-1-118,0 1 2308,0-1-2420,0 0 341,0 0-268,0 0-1,0 1 12,0-2-123,0 2-17,0-1-291,0-1 442,0 2-448,0-1 0,0-1 0,0 0 5,0-2 18,1 3-12,0 0-5,-1 0-1,0 0 1,0 0-6,1 0 5,-1 1 1,2-2-6,-2 0 39,1 1 0,0-2 29,-1 1-18,2 1-5,-1-2-12,1 2-10,0-2-1,0 1 12,-1 1 11,1-2-6,-1 2-6,2-2-10,0 1-18,1 0 18,-1-1-18,-1 1 1,2-1 0,-3 2-1,1-1 29,0 1 5,-1 0 0,1-2 17,1 1-17,1-1-16,-3 1-12,4-1-11,-2 1 6,1-1-1,-1 0 1,1 1 16,0-1-16,-1 1 16,0-1 1,0 1-18,-1 0 18,0 0-18,0 0-5,0 1 6,0 0-6,-1 0 0,1 1 0,-1-2 0,2 1 0,0-1 28,1-1-28,0 0 39,1 0-17,0-1-16,0 1 16,0-1 6,-2 0-5,2 0-18,-3 3-5,2-1 0,0 0 6,-1 1 0,1-2-6,0 2 0,0-2 0,0 1 11,0 1-11,0-3 28,0 2-28,-1 0 0,0 1 0,-1 0 5,1-1 1,-1 0-6,1 2 34,2-4-6,0 2-23,0-2 1,0 1 16,2-1-22,-1 0 0,-1 1 0,0 0 0,-2 1 0,0 0 0,0 0 0,0 0 0,2 0 0,-2-1 6,2 0-1,2-1 1,-2 0-6,4 0 0,-3 0 0,2 0 0,-2 0 0,1 0 0,-1 0 0,0 0 0,1 1 0,-1 0 6,2-2-1,-2 1-5,-1 1 0,0 0 0,1-2 0,-2 4 0,1-3 0,0 0 0,1 1 0,0 0 0,0 0 0,0 0 0,3-1 0,-3 0 6,1 0-6,-3 2 0,0 0-6,-1 0 6,0 0 0,2 0 6,-1 0-6,0-2 5,1 0-5,-1 1 0,0-1 0,0 2 0,-2-1 0,1 2 0,-1-1 0,1 1 6,-1-1-6,2 0 0,0 0 0,-2 0 0,1 0 0,-2 1 0,1-1 0,0 1 0,0-1 0,1 0 0,1-1 0,-2 1 0,2-1 0,-1 2 0,-2 1 0,0-2 6,-1 1-6,1 0-6,2 1 6,-2-1 0,3-2-6,-2 2 6,2 0 0,-2-1 0,0 1 0,-1 0-5,0 1 5,0 0 0,0-2 0,-1 1-6,2-1 6,-1 2 0,0-1-28,1 1 28,-1-1-5,0 1-1,1 0 6,-2 0 0,2 0-6,-1 0 1,0 0-18,0 0 1,0 0 11,-1 0-34,2 0 23,-2 0-6,2 0 5,-2 0 12,2 0-11,-1 0 22,1 0 5,0 0-5,-1 0 0,1 0 0,-1 0 0,0 0 0,-1 0 0,0 0 0,2 0 0,-1 0 0,2 0 0,0 0 0,0 0 0,0 0 0,2 0 0,-2 0 0,0 0 0,1 0 0,-1 0 0,-1 0 0,1 0 0,-1 0 0,0 0 0,0 0-5,-1 0-1,1 0 6,-1 0-6,2 0 1,0 0-1,1 0 1,1 1-1,-1-1 6,1 1 0,-1 0-6,3 3 1,-2-2 5,2 0 0,-4-1-6,-1-1 1,1 0 5,-1 1-6,1 1 6,-1-2 0,3 2 0,-1-2 0,0 3 0,0-1-11,-1 0-12,1 0-21,-1-1 21,1 2 23,0-1 0,1 0 0,-2 0 0,2 0 0,-2 0 0,2 0 6,-1 1-6,-1 0 5,0-1-5,1 0 0,0 0-5,0 0-1,0 1 6,1 0 0,0 1 0,1-1-5,0 1 5,0-1 0,1 2 5,-3-2-5,3 1 0,-3-2 0,0 0 0,0-1 6,1 0-6,0 2 0,1-1 0,2 1 0,0 2 5,0-1-5,1 1 28,0-1-5,-2 2-1,3-2-16,-4 1 33,2-2-11,-1 1-28,1 1 39,0-2-39,0 1 11,0-1 12,0 1-23,1 0 0,1 0 5,-1 0-5,1 1 6,-2-1-6,0 1 6,-1-2-6,-1-1 0,0 1 5,0-1 1,0 0-6,0-1 5,1 1 1,-1-1-6,2 1 0,4 2 6,-2-1-6,4 2 0,-3 0 5,0-3 1,5 4-6,-4-4 0,1 3 0,-4-3 0,0 1 0,-2-2 0,1 2 0,-1-1 0,1 1 5,1-1-5,-3 2 0,3-2 6,-3 1-6,1 0 0,-1 0 0,0 0 0,0 1 6,-1-2-1,1 2-5,-2-3 6,3 2-1,-2-1 1,1 0-6,-1 1 0,1 1 0,-1 0 0,1 0 0,0 1-6,0-1 6,0 1 0,-1 0-5,1-1 5,-1 1 0,1 1 5,-1-2-5,0 2 6,-1-2 0,-2-1-1,2-1 1,-1 2-1,-1-3-5,0 3-22,0-2 16,-1 2-16,3 1-6,-2 0-6,2 3 34,-2-2 0,1 0 6,-1 1 0,-1-1-6,1-1 0,-2 0 11,1-1-11,-1-1 5,0 0-5,0-1 34,0 1 0,0 1-6,0 1 5,0 1-10,0 1-1,0-1 6,0 0 0,0 2-22,-1-1 16,-2 2-22,-1 0 11,0 0-11,0 0 23,-1-1-18,0 1 1,1-1-6,-2 1 0,2 0 0,-1 0 5,-1 5-10,2-4 5,-2 2-11,2-2 11,1-1-6,0 1 0,0-2 6,1 2 0,-1-2 0,1 1 0,0-1 6,-1-1 16,1 1-22,-1-1-5,0 1 5,0 0 0,-1 1 0,1 1 22,0 0-22,-2 0 6,1 1-6,-1 0-6,0-1 6,1-1-33,0 1 10,2-1 23,-2 0-22,3 0 16,-3 2 6,2-2-5,-2 0-1,2 0 0,-1 5 1,1-6-23,0 4-28,0-6-56,0 1-179,0-1-297,2-1-488,0-1-1892,0-2-6863,-1-2 9560,1-5 1,-1 2 0,1-2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4:20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10455,'11'7'3854,"-3"-2"-3474,-8-5 8196,0 0-8576,0 2 22,0 0 40,0 1 22,0 0-50,0 0 5,-1 2-6,0 0 1,-1 2-28,-1-1-1,3 2-5,-2-2 6,2 1-1,-3-2 40,3 1-17,0-3-22,0 2 33,0-2-39,0-2 11,0 0-11,0 0 6,0 1-1,0-1 1,0 2 0,0 1 27,0 3-27,0-1 39,0 3-12,0-1-5,0-1 6,0 0-12,0 1-16,0 0-1,0 1 1,0 0-6,0-1 0,0 0 0,0 0 34,0-2-34,0-1 5,0-1-5,0-1 0,0 1 0,0 1 23,0 1-18,0 1-5,3 0 6,-3 0-6,2 0 0,-2-2 0,2 3 0,0-1 0,-2 1 0,1 0 0,1 0 0,0-1 5,0 1 18,0-2-18,0 1 63,1 2-63,-1-2 18,1 1-18,-1-1-5,-1-1 6,-1 0-1,2 1 1,-1 1 0,1 0-1,1 2 18,0 1-23,1 0 0,0 1 0,-1-3-6,0 1 6,1-1-6,0-2 1,-2 1-1,2-1 1,1 0-1,-1 0 6,1 1 0,0 1 6,1 0-1,0 1 1,0-1 16,0 0-22,-1-2 0,-1 0 6,-1-4-1,-2 0 1,0-2-6,0-1 6,0 1-6,0 0 0,-1 0-9080,0 0 9080,0-6 0,0 5 0,0-4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4:23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10058,'5'6'4956,"-1"-1"-3914,-4-5 644,0 0-947,0-1-105,-1 1 4362,0-2-4862,0 2 17,1 0 34,-2 0-51,1 0-50,0 0 40,0 0-63,1 3 1,-1-1-6,1 6-11,-1 0-45,0 3 56,0 1-6,0 0 6,-1 1-28,2-2-6,-2 0 6,2 0 7,-1 0-30,1-1 18,0-1-23,0-2 0,0 0 0,0 0 0,0 0 5,0 1 23,0 0-28,0 1 23,0 1-23,0 0-12,0 0 12,0 1-11,0-2 11,0 1 6,0-3-6,0-1 0,0 0-6,0-3 1,0 2-1,0-2 6,0 0-22,0 2 16,0-2 6,1 3 0,0 0 0,1 0 0,0 2 0,0-1 0,0-2 0,-1 1 0,1-2 0,-1 2 0,1-2 0,0 2 0,0-2 0,-1 1 0,1 0-6,-2-1 1,2 0-1,-1-1 6,1 2 0,-1-1 0,1 2-5,0-1-18,-1 1 23,2-2 0,-2 1 0,1 0 6,1-1-6,-2 0-6,2 2 6,-2-3 0,3 4 0,-2-2-5,2 2 5,0 0 0,-1-1-7,0-1 7,0 1 0,-1-2 7,0 2-7,0-2 5,0 2-5,0-2 0,0 2 6,0-1-6,0-1 0,0 1 0,0 0 11,0 0-11,0 1 22,0-2-16,-1-1-6,1 0 22,-2-2-22,1 1 0,-1-2 0,0 2-5,1-2 5,0 2 0,-1-2 5,0 1-5,0 0 0,1 0 0,-1-1-5,1 1 5,-1-1 0,0 2 5,0-1-5,0 0 0,0-1 6,0 0-6,1 1 34,-1 0-29,2-1-997,-2 1-917,0-4-5390,0-4 7299,0-7 0,0 4 0,0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4:26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0 192 9318,'3'6'4123,"-2"-2"-2779,-1-4 8486,-1 0-9679,6 0-84,-2 0-5,7 1-18,-1-1 1,0 3-6,1-1-16,-1-1-1,0 1 1,-1-1-12,-1 1 6,0-1-12,-1 0 18,0-1-18,1 1 1,-1-1 11,2 2-12,-1-2 1,2 2-3353,0-2 3386,1 2 0,-2-2 0,1 2-16,-1-2-23,0 1 5,0 0 1,-1-1 3409,1 1-3415,0 0 0,-1-1 5,3 1 1,-2-1-6,0 0 0,4 1 0,-5-1 0,5 1 0,-4-1 0,1 0 6,-1 0-6,0 0 5,-1 0-5,0 0 6,-1 0-1,0 0-5,0 0 0,1 0 6,-1 0-6,-1 0 0,0 0 0,1 0 0,0 0 0,-1 0 0,1 0 6,-1 0-6,1 0 0,0 0 0,0 0 0,0 0 0,0 0 0,1 0 5,-2 0-5,2 0 6,0 0-1,-1 0-5,1 0 6,-1-1 16,1 0-22,-1-1 6,2 1-6,-2-1 0,2 1 6,-1 0-6,0-1 0,0 2 0,0-2 0,0 2 0,0-2 0,-1 1 5,3-2-5,-2 1 0,2-1 6,0 1-6,-3-1 5,2 1-5,-1-1 6,1 1-6,-1-1 11,1 1-11,-1-1 6,1-1-1,-1 1-5,2 0 6,-3-2-6,3 2 6,-1 0-1,-1-1-5,3 0 6,-2-1 16,0 1-22,-2-1 0,0 3 0,-2-3 6,1 2-1,-1 0 1,1-1-6,0 0 22,1 0-16,-2-1 0,1 0-6,-1 1 5,1-1 1,-1 1-6,0 1 0,-1-1 0,0 1 5,1-2-5,-1 1 6,1-2-6,0 1 6,0 0-6,0 0 22,-1 1-16,1-1-6,-3 3 5,0-1 1,-1 3-1821,1 0-303,-1-5-2990,1-4 5108,0-5 0,0 7 0,-1-1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3:27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3623 6187,'6'6'9830,"2"-23"-4666,-8-12-5046,5-6-12,-5 3-28,0 19 1,0-2 33,0 1-6,0-1-33,0 0 5,0-1 6,0 1-11,0-5-16,0 3 10,-2-4 12,-1 2-7,0-1 24,0 0-7,0 2 46,0-2 5,0 2-73,1 1-11,-3-8-23,2 9 18,-1-6 5,1 10 5,1 0 12,1 1 0,-1 1-6,1-1-11,-1 0-22,0-1 11,-1 0-40,2-1 29,0-1 11,-2 0-1,3-4-4,-2 3-7,-1-3-27,1 0-6,-1 1 5,0-2 1,1 5 33,-1 0 6,1 3 5,2 0 6,-3-1-5,1-2-1,1 0-27,-2-3-18,2-1 1,-2 0-6,1 1 5,0 1-5,1 1 28,-1 1-28,2-1 34,-2 0-12,2-1-5,-1 0-17,1-1 0,0 1 0,0 1 6,0 0-6,0 3 22,0-1-16,0-1 22,0-1-28,0-1 5,0-1 1,0-1-6,0-2 6,0 0-1,1 2-5,-1 1 39,2 2 1,-2 0-18,1 2 0,-1 1 1,1 2-1,-1 1 12,1-2-29,-1 1-5,1-2 0,0 2 23,-1-3 10,1-2 12,-1 0-6,2-4-39,-1 0-5,0 1-12,0-1 17,2 4 6,-2 2-6,0 4 5,-1 1 1,3 1-6,-3-1 5,1 1-5,0-3 6,2 0-6,-2-3 0,2 1 6,-1-1-6,-1-1 5,2 3-5,-2-4 0,0 2 6,0 0-1,1 0-5,-2 1 0,1 0 0,1 0 0,-1 1 0,1 1 6,-2-4-6,2 4 22,-2-5-22,2 2 6,-2-2 0,1 1-6,-1 3 3</inkml:trace>
  <inkml:trace contextRef="#ctx0" brushRef="#br0" timeOffset="5346">175 546 24838,'1'-4'-5,"0"-1"5,0-3 0,-1 1 0,1-2 0,0-3 0,2 1 6,-2 0-6,2 0-6,-2 1 6,0 3-6,1-1-16,-1 3 16,0 0 6,-1 0 0,1 1-5,2-2-1,-1 1 1,1-1-1,1-3-11,-2 0 12,3-1-1,-1 0 0,1 2 1,-3 1 5,0 2-34,0 2 34,-1-1-5,2 1-1,0-3 6,1 0 0,1-3-6,3-4 6,-2 2 0,4-3-5,-4 4-1,3-4-5,-1 3 11,1-3-34,-3 6 34,0 1-22,0 1 16,0-1 6,1 0 0,0-1 0,3-2-5,-2 2-23,2-1 0,-1 1 22,1-2 1,-1 2-29,0 2 6,-4 0 6,0 2-46,1 1 68,0 0-33,1 0 22,-1 1 11,2-2-23,0 2 18,0-2 5,-1 2 0,-1-1-6,0 2-22,-2-1 6,1 2 16,0-2 0,2 2 1,0-2-1,2 2 6,3-2 0,0 1 0,2 0 0,3 0 11,0-2-5,-1 1-6,0-1 0,-3 2 0,0-1 0,-3 1 0,0 0 0,0 1 0,-1 0 0,2 0 0,0 0 0,1 0 6,1 0-6,1-1 0,0 0 0,1 1 0,0-3 5,-1 3-5,-2-1 0,1 1 0,-1-1 0,0 0 0,1 0 0,-2 0-5,2 1 5,-1 0 0,2 0 0,1 0 5,0 0-5,-1 0 0,-2 0 0,1 0 0,-2 0 0,1 0 6,-1 0-6,2-1 0,1 0-6,1-1 6,2 1-28,6-1 28,-6 0 0,4 1 0,-7 1 0,-3 0 0,-1 0 0,-1-1 0,-1 0 0,1 0 0,-1-1 0,3 2 0,1-1 0,3-2 0,1 2 6,3 0-6,-1-1 0,-1 0 0,-1 2 5,3-1-5,-7 0 0,3 0 0,-7 1 0,0-1 0,1 1 0,0-1 0,2 1 0,1-3 0,-1 3 0,3-2 0,-2 2 0,1 0 0,-2 0 0,1 0 0,-1-1-5,1 0 5,-2 0-6,2 1 6,0-1 0,-1 1 0,-1-1-5,0 1 5,-2-1 0,1 0 0,-1 0 0,1 1 0,1-1 0,-1 1 0,1 0-23,2-1-10,-2 1-1,4 0 28,-3-2 6,2 2 0,-3-2-5,1 1 5,-3 0 0,1-1 0,0 1 0,0 0 0,-1-1-6,0 2 6,1-1 0,0 1 0,6 0 0,-5 0-5,5 0 5,-8 0-6,2 0 6,-3 0 0,2 0 0,-1 0 0,1 0 0,-1 0 0,2 0 0,-3 0 0,2 0 0,0 0 0,1 0 0,-1 0 0,-2 0-6,1 0 1,0 0 5,1 0 0,1 0 0,1 1 0,0 0 0,-1 0 0,0 1 0,-2-2 5,-2 1-5,-1-1 0,-1 1 0,1 0-5,-1 0 5,1-1 0,-1 2 0,3 0 0,-1-2 0,3 2 0,-3-1 0,3 1-6,-2 0 6,0 1 0,0-3 0,0 2 0,0-2-5,0 3 5,0-3 0,-1 1 0,0-1 0,0 2-56,4 0 5,-2 1 23,4-1 6,-4-1 16,0 2 6,1-2 0,-2-1 0,0 2 0,0-1-5,-1 1 5,1-2-6,-3 4 6,1-4 0,0 1-6,-1 0-5,0 1-22,0 0-1,-1-2 6,1 4-6,-2-3 34,0 4-22,1-2 16,0 1-5,1 0-28,-1 3 17,1 0 22,-1 2-28,0-1 0,0 2 28,-1-1 5,0 1 18,0 1-18,-1 1 18,1-1 16,-1 3-34,0 0 23,0 0-22,0 2 0,0-2 27,0 2-22,0-2 12,0-13-23</inkml:trace>
  <inkml:trace contextRef="#ctx0" brushRef="#br0" timeOffset="5347">2198 1505 24234,'0'15'5,"0"3"1,0 0-6,0-1 0,0-1 6,0 0-6,0 0 0,0 0 0,0-3 0,0 0 0,0 0-6,0-1 6,0 1 0,0-1 6,0 2-6,0-1 0,0 1 0,0 0 5,0 1 18,0 0-23,0 7 0,0-6 0,0 5-12,0-7-27,0-1 39,0 1 0,0-3-5,1 3 5,0-4-6,1 3 6,0-1 6,-1 3 27,1-1 6,0 9-33,-1-6 0,2 5-1,-2-8-5,0 1 11,2 0-11,-3-1-5,1 0 5,0-1 0,1 0-6,-1-2 6,0-1 0,2 0 0,-2 0 6,0 0-1,2 0 18,-3 0-18,1 2 1,-1 1-6,0 1 0,0 2 6,0 3 22,0 1-23,0 1 1,0-1-6,0 0 0,0-4-28,0-1 28,0-2 0,0-2 5,0-1-5,0 0 0,0 0 12,0 0-12,0 1 11,0 0-11,0 1 0,0 0 5,0 0-5,0 0 0,0 2 0,0-2-5,0 4 5,0-2 0,0 2 0,0-2 0,0 1-34,0-1 34,2-1-5,-1-1-1,1-2 6,-2-1 0,3 1 0,-1 0 0,-1 2 22,2 3-16,-2 1-6,2 3 0,-1 0-6,2 11 6,-1-7 0,2 7 0,-2-9-22,0-1 16,-1-2 6,0 0-5,0-4 5,0 0-34,0-4 34,0 1-5,0-4-1,1 2 6,-3-3 0,1 2 6,0-2 16,-1 0-22,3 2 0,-3 1 0,1-2 6,1 3-6,0 0 0,-2 0 0,2 1 0,-2 0 5,3 2-5,-3-2 6,2 3-6,1-3 0,-3 3 0,2-4-28,-1 1-23,1-2 1,-2-2-40,0 0-72,0-1-118,1-1-174,0 0-346,0-1-724,-1-2-2699,0 0 4223,0-2 0,0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7:43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1 11318,'0'8'4834,"0"-3"-3955,0-5 493,0 0-638,-2 0-11,2 0 60,-2 0-99,2 0 2189,-1 0-2733,0 0 0,0 0 51,-1 0-40,1 0 330,1 0-436,0 5-6,0 4 12,4 4-45,1 4 0,1-2-1,1 1-5,-2-2 6,0-4 16,0 1-22,-1-2 11,2 0 6,-1 0 6,1 1-23,0 1 0,1 1 0,1 1-6,0 0 12,0 2-12,0-1-11,0 1 17,0-1 0,-1-3 0,0-2 0,-1 0 6,0-2-6,-2 0 0,2-1 0,0 1 0,1 0 0,1 1-6,1 1 1,-2-3 5,1 0 0,-3 0 22,1-1-22,-1-1 0,-1 0 6,1 1-6,2 2-6,1 0-3386,2 2 3392,0 0-671,2 1 671,-1-1 0,-1-1 6,2 2 0,-2-2-6,1 2 3062,-4-3-3056,1 2 1011,1-2-1012,-1 2-5,2-1 0,-2-1 0,1 1 0,-1-1 0,0 1 6,1 0-1,-3 1-5,3-2 23,-4 2-23,1-4 0,-2 1 5,0-2 1,-3-2-6,3 1 0,-3 1 0,4-1 0,-1 2 0,1 1 0,1 1 11,1-1-11,1 3 0,-2-1-5,1-1 5,0 1-6,-2-3 6,0 2 0,0-2 0,0-1-6,-1 1 6,1 0 0,1 2 0,0 0 6,2 0-6,-2 1 0,1-1 0,-1-2 6,0 1-6,-1-2 0,-2 2-6,1-2 6,0 2 0,1 1 0,-1 0 0,1 1 0,0 1 0,1-1 0,0 2 0,0-1 0,0 2 6,1-1-6,-1-1 0,1-1 5,0 0 1,-2 1-6,0-3 5,0 2-5,0-2 0,-1 0-5,0-1-12,0 1 11,1 0 6,-1-2 0,1 2 0,0 0 0,-1 1 0,2 0-5,-1 1-18,0-2 18,1 3-1,-2-4 6,1 1-5,0 0-1,-1-3 0,1 2 6,-3-1 0,1-1-5,0 1 5,-1 0 0,2 1 0,-1 0 0,2 0-6,0 2 6,1-1 0,0 2 0,0-2 0,-1 0 0,-1-1 0,-2-1 0,2 0 0,-3-1 0,2 1 0,-2-2 0,2 2 0,-1-2 0,-1 1 0,2 0 0,-2-1-5,2 2 5,-1-2-6,0 2 6,0-1 0,-1 1-6,2-1 6,-2 2 0,0-4 0,1 3 0,-1-3 6,0 1-6,0 0 28,-1-2-28,1 0 0,-1 1-28,0-1 22,0 3 6,0-2 6,1 0-6,0 2 0,1-2 6,-1 2-6,0-2 0,-1 0-6,0-1 6,0 3 0,1-3 0,-1 2 0,2-2 0,-1 4 0,1-1 6,0 0-6,0 2 0,1-1 0,-1 0-6,2 0 6,-1 1-34,0-2 34,0 2-5,1-2-1,-2 0 6,1 0 0,-2 0 6,0 0-1,2 1-5,-2 0 6,1 0 0,1 1-6,2 0 0,-1 0 5,0 1-5,-1 0 6,1-1-6,-1 1 5,1-1-5,0 0 0,-1 1 0,1 1 0,-2-2 0,1 0 0,-1-1 0,0 0 0,1 0 0,-1 1 0,2 0 0,-1 0 0,-1-1-11,1 1 11,-2 0 0,0-1-5,1 1 5,0-1 0,-1 1 0,2-2 0,-2 2 0,2-2 0,-1 1 0,-1 0 0,2 0 0,-1 1 5,1 0-5,0 0 0,0 3-5,0-1-18,2 2 23,-3-3-5,1-1-35,-1 2 7,0-2 10,-1 0-11,1-2-5,-2-1 39,2 0-28,-2-2 22,2 2 1,-1-1-34,0 1 16,-1 0 1,2 0 22,-2 0 0,2 0 0,-2-1 5,1 1 1,-1-2-6,0 2 22,0-2-16,0 1-6,0 0-28,0 0-11,0 0-17,0 0 56,0 2 0,0-2 45,0 2-6,0 0 6,0 2-12,-1 0-5,-2 3 11,-2-2-11,-1 3 0,-2 0-28,-2 0 12,-2 3-12,0-1 0,-2 3 6,1-2-6,1 1 0,1-1 5,2-1 23,0-3-22,3 0 22,1-3 0,1 0-6,0-1-22,0 0 6,0 1-6,-1 1 6,-1-1-6,0 2 5,-1 0 1,-3 1 16,0 3-16,-2 0 16,-1 0-22,1 1-5,0-2-29,1 1 34,1-2 0,3 1 0,-1-1 0,2-1 0,1 0 6,0-3-6,1 1-6,0-2 6,1-1-6,1 1 6,-1-1-5,0 2 5,-1 0 5,-1 1 1,1 1-6,-2 0 22,1 1-22,-1-1-5,0 1 5,1-1 0,0 2 0,0-2 0,0 2 0,-2 0 0,1 0 0,0 0 0,0-2 0,-1 4 0,2-3 5,-1 1-5,2-3 0,0 1 0,-1 0 0,0 1 0,-2 2 0,1 0 0,0 0 0,-1 1 0,0 0 0,2-1 6,-1-1-6,0 0 0,0 0 0,-1 3 0,0-2 6,-1 3-1,0-1 1,0 1-6,-2-1 0,1 2 0,-1-1 5,0 1-5,2 0 0,-2 0 0,2-1-5,-2-1-23,1 0 28,0-1-6,1 1 6,0-2 0,0 2 0,-1-1 6,0 2-6,-1-1 5,-2 2-5,0 0 6,-1 2-6,0-1 6,1 0-6,-1-2 5,0 0-5,2 0 0,1-3-28,1 1 0,2-2-17,0 1 1,2-2 10,0-1 34,0 2 0,1-1 0,-2 0 11,0 1-11,0 0 11,0 1-11,-3 2 0,-1 0 6,-6 11-6,2-4 0,-2 5 0,3-7 0,4-1 0,-2-2 0,4 1-39,-2-5 10,3 1 24,-2-2-1,1 1 0,-2 0 6,2 0-11,-2 0 11,0 2-11,-2 1 11,1 1-6,0 1 6,1-1-11,-1-2 11,1 0 0,0-1 0,2-1 6,-2 0-1,0 0-5,0 1-5,-2 1-23,-1 2 22,-3 1-16,1 0-29,0-1 46,2 0-34,3-4 16,3-2-10,1-2 5,2-2 22,1 0-16,-1 0-1,0 1 18,-1 0 5,0 1-6,3-1 0,-3 0-22,3-2 6,-1-1 22,1 0-28,1-2-1551,0 1 464,0-4-358,9-10-1916,3-5 3389,8-11 0,-8 13 0,-4 2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38:52.785"/>
    </inkml:context>
    <inkml:brush xml:id="br0">
      <inkml:brushProperty name="width" value="0.1" units="cm"/>
      <inkml:brushProperty name="height" value="0.6" units="cm"/>
      <inkml:brushProperty name="color" value="#008F00"/>
      <inkml:brushProperty name="inkEffects" value="pencil"/>
    </inkml:brush>
  </inkml:definitions>
  <inkml:trace contextRef="#ctx0" brushRef="#br0">503 1 14915 180000 90000,'4'13'6441'0'0,"-2"-3"-5757"0"0,-2-10 5471 0 0,0 0-6093 0 0,-3-2 11 0 0,0 2-17 0 0,-4 0-34 0 0,1 4 0 0 0,-1 3-10 0 0,-1-1 21 0 0,-1 1 1 0 0,1 0 11 0 0,-1-1-12 0 0,3-1-27 0 0,1-1-1 0 0,2-1 1 0 0,1-1 0 0 0,1-2-6 0 0,-1 3 0 0 0,0-2 5 0 0,-9 9 1 0 0,2-2-1 0 0,-7 5 18 0 0,7-4-18 0 0,-6 3-5 0 0,6-4 0 0 0,-5 4 0 0 0,1 1 0 0 0,4-5 6 0 0,-8 7 0 0 0,9-7-6 0 0,-2 1-12 0 0,-5 5-4 0 0,5-6-158 0 0,-14 13 135 0 0,13-9 39 0 0,-3 2 17 0 0,-6 3 5 0 0,13-11-22 0 0,-10 8 6 0 0,13-10 5 0 0,-2 1-17 0 0,4-4 1 0 0,-1 2-35 0 0,-5 2 40 0 0,-11 8 6 0 0,5-4 0 0 0,-7 6-1 0 0,16-11 6 0 0,0 1-11 0 0,4-5 0 0 0,-1 2-22 0 0,0-1 16 0 0,0 0 6 0 0,-1 1 0 0 0,2-1-11 0 0,-7 3 6 0 0,-8 7 66 0 0,2-1-66 0 0,-2 1-1 0 0,10-7 0 0 0,3-2-5 0 0,0 0 11 0 0,2-2-4580 0 0,-2 3 0 0 0,2-1 1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39:05.582"/>
    </inkml:context>
    <inkml:brush xml:id="br0">
      <inkml:brushProperty name="width" value="0.2" units="cm"/>
      <inkml:brushProperty name="height" value="1.2" units="cm"/>
      <inkml:brushProperty name="color" value="#008F00"/>
      <inkml:brushProperty name="inkEffects" value="pencil"/>
    </inkml:brush>
  </inkml:definitions>
  <inkml:trace contextRef="#ctx0" brushRef="#br0">1 1 9992 180000 90000,'8'5'-6'0'0,"-1"-1"1"0"0,-7-4-1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39:07.230"/>
    </inkml:context>
    <inkml:brush xml:id="br0">
      <inkml:brushProperty name="width" value="0.2" units="cm"/>
      <inkml:brushProperty name="height" value="1.2" units="cm"/>
      <inkml:brushProperty name="color" value="#008F00"/>
      <inkml:brushProperty name="inkEffects" value="pencil"/>
    </inkml:brush>
  </inkml:definitions>
  <inkml:trace contextRef="#ctx0" brushRef="#br0">359 0 10731 180000 90000,'-6'20'16344'0'0,"0"-3"-16277"0"0,3-16 45 0 0,1-1-67 0 0,-4 5 6 0 0,1-2-18 0 0,-3 2 12 0 0,3-1 0 0 0,0 1-45 0 0,1 0 33 0 0,0-2-33 0 0,0 2 6 0 0,1-2 5 0 0,-1 0-5 0 0,2 1-6 0 0,-2 1 0 0 0,-1 0 0 0 0,2 0 5 0 0,0 0 74 0 0,-3 2-57 0 0,3-4-16 0 0,-2 4 67 0 0,-3 1-68 0 0,3-3 6 0 0,-7 7-5 0 0,7-6 0 0 0,-2 2-6 0 0,1 0-23 0 0,1-2 46 0 0,-5 7-18 0 0,4-5 1 0 0,-2 3-1 0 0,4-5-10 0 0,-1 0 5 0 0,0-2 5 0 0,-1 4-5 0 0,-3 2 6 0 0,-10 10 0 0 0,4-3-1 0 0,-10 9-5 0 0,19-18-5 0 0,-8 5-1 0 0,4-1 6 0 0,0-4-6 0 0,-2 6 12 0 0,9-12 44 0 0,1 2-44 0 0,-3-1 22 0 0,3-1 11 0 0,-4 1-33 0 0,2-1-29 0 0,1-1 18 0 0,-1 3-1 0 0,1-1 1 0 0,-2 1 5 0 0,2-1 5 0 0,-1-1-2897 0 0,0 1 0 0 0,2-1 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39:09.094"/>
    </inkml:context>
    <inkml:brush xml:id="br0">
      <inkml:brushProperty name="width" value="0.2" units="cm"/>
      <inkml:brushProperty name="height" value="1.2" units="cm"/>
      <inkml:brushProperty name="color" value="#008F00"/>
      <inkml:brushProperty name="inkEffects" value="pencil"/>
    </inkml:brush>
  </inkml:definitions>
  <inkml:trace contextRef="#ctx0" brushRef="#br0">413 1 10210 180000 90000,'-12'7'17509'0'0,"1"-1"-17414"0"0,4-2-33 0 0,1 3-17 0 0,-2-1-40 0 0,2 0 18 0 0,-1 0-23 0 0,1 0 5 0 0,-1 0 1 0 0,1-1 0 0 0,-1 1-6 0 0,1-1 22 0 0,0 1-16 0 0,2 0-6 0 0,-1-2 0 0 0,1 1-6 0 0,-3 2 6 0 0,1 0 0 0 0,-3 3 0 0 0,-5 7 0 0 0,8-9 6 0 0,-9 10-1 0 0,12-13 12 0 0,-10 10-17 0 0,7-10 6 0 0,-6 8-1 0 0,7-7 1 0 0,2-2-1 0 0,-6 6-5 0 0,-1 1 6 0 0,0 0 0 0 0,0-1-6 0 0,6-6 5 0 0,-1 0-10 0 0,0 1 5 0 0,2-2 0 0 0,-2 3-6 0 0,0-1 6 0 0,0 1 0 0 0,-2 0 6 0 0,-3 5-6 0 0,3-5-6 0 0,-3 5-11 0 0,4-4 17 0 0,0 1 0 0 0,0 0 0 0 0,-4 2 0 0 0,6-5 0 0 0,-6 8 6 0 0,6-8-6 0 0,-3 5 0 0 0,1-2 0 0 0,2-1-11 0 0,-6 7 11 0 0,5-9 0 0 0,-1 4-6 0 0,6-9 0 0 0,-4 3 46 0 0,-1 3-35 0 0,2-2-10328 0 0,-2 3 10323 0 0,18-7 0 0 0,-8 0 0 0 0,9-1 0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39:11.100"/>
    </inkml:context>
    <inkml:brush xml:id="br0">
      <inkml:brushProperty name="width" value="0.2" units="cm"/>
      <inkml:brushProperty name="height" value="1.2" units="cm"/>
      <inkml:brushProperty name="color" value="#008F00"/>
      <inkml:brushProperty name="inkEffects" value="pencil"/>
    </inkml:brush>
  </inkml:definitions>
  <inkml:trace contextRef="#ctx0" brushRef="#br0">423 0 10250 180000 90000,'0'13'11386'0'0,"0"-4"-5560"0"0,0-9-5793 0 0,-7 2-10 0 0,2 0 5 0 0,-8 3 0 0 0,8 0 0 0 0,-3 2-23 0 0,1-1 1 0 0,1 2-1 0 0,0-2 23 0 0,1-1-22 0 0,1 0 22 0 0,0-1-22 0 0,-2 1-6 0 0,2-1 0 0 0,-5 3 5 0 0,4-2 6 0 0,-11 10-11 0 0,7-7 0 0 0,-7 7-84 0 0,5-5 79 0 0,4-4 5 0 0,-1 1-6 0 0,7-5 1 0 0,-1 0-23 0 0,-2 5 33 0 0,-5 5 1 0 0,-1 0-6 0 0,1 1 0 0 0,3-7 0 0 0,3-1 0 0 0,0-1 0 0 0,-11 12 5 0 0,7-8-5 0 0,-12 14 6 0 0,12-13 11 0 0,-8 10-12 0 0,7-11 1 0 0,-9 14 0 0 0,12-15-6 0 0,-5 4 11 0 0,1-1-6 0 0,2-2 40 0 0,-13 13-39 0 0,10-11 16 0 0,-8 9-22 0 0,12-13 11 0 0,0 2-11 0 0,4-6-22 0 0,0 3 16 0 0,-2-2 6 0 0,3 1 6 0 0,-4 0-6 0 0,3 0 0 0 0,-1 0 6 0 0,-1-1-6 0 0,2 0-23 0 0,-2 1-290 0 0,2-2-2270 0 0,-1 2 1 0 0,1 0 0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39:13.200"/>
    </inkml:context>
    <inkml:brush xml:id="br0">
      <inkml:brushProperty name="width" value="0.2" units="cm"/>
      <inkml:brushProperty name="height" value="1.2" units="cm"/>
      <inkml:brushProperty name="color" value="#008F00"/>
      <inkml:brushProperty name="inkEffects" value="pencil"/>
    </inkml:brush>
  </inkml:definitions>
  <inkml:trace contextRef="#ctx0" brushRef="#br0">313 23 11185 180000 90000,'-6'-13'13274'0'0,"1"4"-9846"0"0,5 9-3209 0 0,-5 0-163 0 0,0 0-34 0 0,-5 0-22 0 0,3 2-6 0 0,-1 0 1 0 0,-2 6 5 0 0,-1-1-6 0 0,0 2 6 0 0,1-1 0 0 0,0 2 6 0 0,3-5-1 0 0,1 0 7 0 0,1 1-12 0 0,0-1 0 0 0,-1 2 5 0 0,-1-1 1 0 0,1 2 16 0 0,-15 9-11 0 0,1 3-44 0 0,-4 1 33 0 0,7-6 0 0 0,11-9 0 0 0,-3 2 0 0 0,4-3 11 0 0,-4 2-67 0 0,9-6 28 0 0,-2 2 17 0 0,-4 4 16 0 0,2-2-5 0 0,-4 5 6 0 0,5-6 28 0 0,1-2-51 0 0,-2 2 6 0 0,3-2 5 0 0,-4 2 0 0 0,3 0 1 0 0,-1 0 5 0 0,-2-1 5 0 0,1 2-5 0 0,-1-1 23 0 0,2 0-5427 0 0,0-1 1 0 0,1-1 0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39:24.397"/>
    </inkml:context>
    <inkml:brush xml:id="br0">
      <inkml:brushProperty name="width" value="0.35" units="cm"/>
      <inkml:brushProperty name="height" value="2.1" units="cm"/>
      <inkml:brushProperty name="color" value="#5B2D90"/>
      <inkml:brushProperty name="inkEffects" value="pencil"/>
    </inkml:brush>
  </inkml:definitions>
  <inkml:trace contextRef="#ctx0" brushRef="#br0">213 1 11297 180000 90000,'-9'24'16730'0'0,"1"-4"-16707"0"0,1-12-18 0 0,2-2 1 0 0,-1-1-1 0 0,-1 3 1 0 0,3-5 72 0 0,-2 4-27 0 0,-1-2 10 0 0,2 1-38 0 0,-5 1-1 0 0,5-1 1 0 0,-5 3-12 0 0,-5 9-11 0 0,3-6-6 0 0,-3 6-33 0 0,1 1 39 0 0,8-9-11 0 0,-7 11-6 0 0,5-8 11 0 0,1-1-10 0 0,-4 8-29 0 0,2-7-6 0 0,1-1-335 0 0,3-2 420 0 0,27-26-34 0 0,-14 10 22 0 0,18-13-22 0 0,-20 15 11 0 0,-1-2-5 0 0,1-1-6 0 0,1 1 28 0 0,0-2-23 0 0,1 1-5 0 0,0-1 0 0 0,1-1 6 0 0,1 0-6 0 0,0-1-56 0 0,4-1 34 0 0,-3 3-6 0 0,2-2 22 0 0,1 1-78 0 0,18-12 84 0 0,-15 10 39 0 0,12-9-39 0 0,-27 18 123 0 0,1-1-128 0 0,4-5 5 0 0,-3 4-6 0 0,5-5-190 0 0,-4 5 499 0 0,0 2-247 0 0,-15 16 0 0 0,4-6-6 0 0,-11 12-22 0 0,10-12-28 0 0,2-2 6 0 0,0 0-1 0 0,0-1 1 0 0,0 0-6 0 0,0 1-56 0 0,0-1-45 0 0,-1 3-2702 0 0,2-3 1 0 0,-2 1-1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39:25.938"/>
    </inkml:context>
    <inkml:brush xml:id="br0">
      <inkml:brushProperty name="width" value="0.35" units="cm"/>
      <inkml:brushProperty name="height" value="2.1" units="cm"/>
      <inkml:brushProperty name="color" value="#5B2D90"/>
      <inkml:brushProperty name="inkEffects" value="pencil"/>
    </inkml:brush>
  </inkml:definitions>
  <inkml:trace contextRef="#ctx0" brushRef="#br0">308 1 12865 180000 90000,'-9'26'13207'0'0,"-1"-4"-12988"0"0,2-9-28 0 0,-3-2-35 0 0,2 3-21 0 0,-3-2-23 0 0,1 1-6 0 0,0 0-16 0 0,-1-2-23 0 0,3 2-28 0 0,0-2 23 0 0,-4 5-34 0 0,3-3 0 0 0,-1 0 33 0 0,-7 8-61 0 0,6-9 0 0 0,-9 11 0 0 0,9-9 0 0 0,-1 2-33 0 0,-19 25-242 0 0,12-14 163 0 0,-7 9 34 0 0,20-26-471 0 0,7-10 605 0 0,21-15 11 0 0,-7 5-27 0 0,19-15-35 0 0,-12 8 40 0 0,1-1-17 0 0,0-2-6 0 0,0 0 29 0 0,-1 0-23 0 0,-3 0 5 0 0,1 1-27 0 0,-5 0 0 0 0,0 4-1 0 0,-4 0-44 0 0,6-5-34 0 0,-9 10-28 0 0,5-6-319 0 0,-4 8-6 0 0,-3 1 316 0 0,3 2 0 0 0,-5 2 0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39:27.670"/>
    </inkml:context>
    <inkml:brush xml:id="br0">
      <inkml:brushProperty name="width" value="0.35" units="cm"/>
      <inkml:brushProperty name="height" value="2.1" units="cm"/>
      <inkml:brushProperty name="color" value="#5B2D90"/>
      <inkml:brushProperty name="inkEffects" value="pencil"/>
    </inkml:brush>
  </inkml:definitions>
  <inkml:trace contextRef="#ctx0" brushRef="#br0">395 36 10927 180000 90000,'-17'26'15128'0'0,"-1"-1"-15044"0"0,5-6-10 0 0,-2 3-13 0 0,1 0 1 0 0,-3 1-12 0 0,1 1-16 0 0,-2-1-23 0 0,1 2-11 0 0,-2 1 6 0 0,-1 1 22 0 0,0 2-17 0 0,-1-1-11 0 0,-1 0 6 0 0,1 0-6 0 0,1-3-40 0 0,1-2-16 0 0,4-4-33 0 0,0-2-102 0 0,-1 2 90 0 0,4-6 11 0 0,0 1 23 0 0,3-2 22 0 0,5-7 230 0 0,0 2-151 0 0,22-28-1 0 0,-4 7-27 0 0,16-20 44 0 0,-10 7-28 0 0,9-13 1 0 0,0-2 5 0 0,3-4-5 0 0,7-13 0 0 0,-2 2-18 0 0,-13 21 6 0 0,18-27-11 0 0,-26 42 0 0 0,4-4-997 0 0,7-5-28 0 0,-12 13-980 0 0,9-6 2005 0 0,-15 17 0 0 0,-5 3 0 0 0,0 2 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39:28.970"/>
    </inkml:context>
    <inkml:brush xml:id="br0">
      <inkml:brushProperty name="width" value="0.35" units="cm"/>
      <inkml:brushProperty name="height" value="2.1" units="cm"/>
      <inkml:brushProperty name="color" value="#5B2D90"/>
      <inkml:brushProperty name="inkEffects" value="pencil"/>
    </inkml:brush>
  </inkml:definitions>
  <inkml:trace contextRef="#ctx0" brushRef="#br0">325 1 13985 180000 90000,'-45'69'2158'0'0,"0"1"1"0"0,0 0 0 0 0,11-16 0 0 0,1-4 0 0 0,5-7-2355 0 0,-9 7 95 0 0,27-41 34 0 0,-1 4 27 0 0,2-4 40 0 0,2-1 0 0 0,-1-1-39 0 0,3-2-230 0 0,0 0 740 0 0,2 2-466 0 0,25-23 51 0 0,-7 7-44 0 0,21-22 21 0 0,-12 8 6 0 0,1 0 29 0 0,-1-1 38 0 0,-2-1 6 0 0,-1 2-84 0 0,-4 1-28 0 0,-1 2-336 0 0,-4 2-437 0 0,0 1 773 0 0,9-8 0 0 0,-13 15 0 0 0,6-8 0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39:33.649"/>
    </inkml:context>
    <inkml:brush xml:id="br0">
      <inkml:brushProperty name="width" value="0.35" units="cm"/>
      <inkml:brushProperty name="height" value="2.1" units="cm"/>
      <inkml:brushProperty name="color" value="#5B2D90"/>
      <inkml:brushProperty name="inkEffects" value="pencil"/>
    </inkml:brush>
  </inkml:definitions>
  <inkml:trace contextRef="#ctx0" brushRef="#br0">137 115 15413 180000 90000,'-22'23'14284'0'0,"-1"-2"-14284"0"0,1-7 22 0 0,2 0-16 0 0,2-1-1 0 0,3-3-5 0 0,5-3-997 0 0,3-4 930 0 0,28-23-6 0 0,-10 9 0 0 0,21-19 23 0 0,-16 16-34 0 0,0 1-40 0 0,-3 1 63 0 0,0 3 33 0 0,-3 2 22 0 0,-3 3-151 0 0,-2 1 163 0 0,2-2-6 0 0,1 0 0 0 0,2-1 6 0 0,0 1-1 0 0,-2 0 29 0 0,-3 1 1002 0 0,2 0-1036 0 0,-29 4-45 0 0,13 0 23 0 0,-22 4-6 0 0,18 1-12 0 0,-1 3-10 0 0,1-1 50 0 0,-1 1 6 0 0,3-2 10 0 0,2-1-721 0 0,5-3 341 0 0,10-23 61 0 0,0 11 124 0 0,6-18 162 0 0,-5 18 645 0 0,-3 4-561 0 0,-25 11-22 0 0,14-1-45 0 0,-18 6 0 0 0,21-9-689 0 0,2 0 280 0 0,24-7-285 0 0,-3 0-74 0 0,19-6 197 0 0,-13 2 251 0 0,-3 3 220 0 0,-6 0 100 0 0,-6 5 1495 0 0,-5 0-1574 0 0,5 2-133 0 0,-4-1-292 0 0,8 0-17 0 0,-4 1 101 0 0,0 0 101 0 0,-2 0 134 0 0,-1 1 134 0 0,1 3 533 0 0,-2-2-56 0 0,0 5-51 0 0,-3 1 56 0 0,-2 2-11 0 0,-5 5-55 0 0,0-2-136 0 0,-5 2-61 0 0,0 2-246 0 0,-5 8-208 0 0,6-11-543 0 0,0 3-213 0 0,9-14 757 0 0,12-2 117 0 0,-6-1-3199 0 0,6 0 3367 0 0,-35 5 0 0 0,17-3 0 0 0,-19 4 0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39:40.53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</inkml:brush>
  </inkml:definitions>
  <inkml:trace contextRef="#ctx0" brushRef="#br0">412 0,'-29'21,"5"-4,15-12,1-1,-6 4,2-1,-2 0,4 0,-2 0,2 0,-2 0,-1 1,6-3,-7 4,3-3,0 2,-2-2,3 1,-4 0,3-1,0 1,0-1,1-1,-5 4,5-3,-4 2,4-2,0 0,-4-1,3 0,-2 0,2-1,-2 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39:41.79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</inkml:brush>
  </inkml:definitions>
  <inkml:trace contextRef="#ctx0" brushRef="#br0">442 0,'-34'2,"6"1,16 1,2 1,-5 1,5-1,-3 1,1 0,2-1,-6 4,5-3,-3 0,2 1,1 0,1-1,-2 3,1-4,-1 4,2-3,-3-1,2 3,-1-1,1-1,-3 3,5-4,-4 5,4-4,-1 0,-5-1,6-2,-9 1,6 1,0 0,2-1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39:42.916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</inkml:brush>
  </inkml:definitions>
  <inkml:trace contextRef="#ctx0" brushRef="#br0">280 0,'-34'13,"5"-1,21-6,1 0,-6 4,5-5,-6 7,5-6,0 3,-2 0,3 0,-3 1,2-1,2-1,-2 4,2-2,-2 0,0-1,0 1,1-2,-4 3,5-4,-5 2,3-2,-3 2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6:48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0 10045,'2'11'3702,"0"-3"-2921,-2-8 7537,0 0-8191,-2 0-99,1 0 126,-2 0-20,1 0 150,0 0-206,1 0-38,0 1-29,1-1 22,0 2-27,-1-2 364,1 0-342,-1 1-6,0-1 17,0 3 6,-1 0-17,0 1-22,0 0-6,0-2 0,-1 1 0,3-2 0,-2 3 11,1-3-11,-1 4 5,0-2 18,-1 0 5,2 1 5,0-1-33,-2 0 0,3 0 6,-2-1 16,0 1 1,1 0-1,0 1-16,-2-1-6,2 1 5,-3-1 18,3 0-23,-3 0 5,3 0 18,-2-1 5,1 1-11,0 0 16,-1-1-27,1 2-1,-1 0-5,-1 0 0,0 2 6,0-2-6,0 2 0,0-1 0,1-1 0,1 0 0,-1 0 6,0 1-6,0 0 22,0-1-16,0 2-6,-1-2 5,2 1-5,-1-4 0,2 3 6,-1-1-6,-1 2 0,-1 0 0,1 1 5,-3 0 18,2 0-18,-1 0-5,1-1 0,0 1 0,1-2 0,-1 2 0,1-2 0,0 2 0,-1 0 0,0 1 0,0-1 0,-1 1 0,0-1 6,1 0-6,2-1 0,-2 0 0,3 0-6,-2 0-16,2-1 16,-2 0 1,1-1 5,2 1 0,-3-1 0,2 1 0,0 0 0,-2 1 5,1 1 18,-2 1-23,0 0 5,0 1-5,0-2 17,1 1-17,-1-1 0,2-2 0,-1 0 0,1 0 0,1-1 0,1-1-17,-2-1 12,2 2 5,-2-2 0,2 2 5,-1-1-5,1-2 0,0 2 0,0-1-5,-1 0-1,1-1-5074,-1 0-4751,1-3 9437,0-4 1,0 3 0,0-2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6:51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 11178,'8'5'5590,"-1"0"-4980,-7-8-319,-1 2-291,0-2-11,-2 1-163,1 1 174,-2-1 73,2 2 56,0-1-28,1 1 7007,1 0-7030,0 1-16,0 0-6,0 2-28,0 0 0,0 2 11,0 0 6,1 1-23,0 0 17,0 2 6,1-3-6,-1 3-10,1-3 4,0 1 1,-1-2 11,1 1-40,-1-1 12,0-1-17,1 2 6,-2-1-1,1-1-5,0 0 6,-1 1 0,1-1-6,-1 0 5,0-1-5,0 0 0,0 1 6,0 0-1,0 0-5,0 0 23,0 1-23,0 0 5,1 0-5,0 0 6,-1-1-6,1 2 0,-1-3 0,1 1 6,-1 2-6,0-4 0,1 3-6,-1-1 6,2 0 0,-2 1 0,0 0 0,2 0-6,-1-2 1,1 2 5,-1-3-6,-1 2 1,2-1-1,0 1 6,-1 0 0,2 1 0,-1-1 6,0 1-1,1-1-5,0 0 0,-1 0 6,0 0-6,0-1 5,-1 1 1,1-1-6,-2-1 17,2 1-17,-1-1 0,1 1 0,0 0 0,-2 0 0,3 0 0,-2 0 5,0 0-5,2 0 0,-1 0 0,1-1 6,-1 1-6,1-1 0,-1 1 0,-1 1 6,1-3-6,-2 2 0,2-1 0,-2 1-6,2-1 12,-2 1-6,2-2 0,-1 2 5,0-2-10,-1 1 5,1-1 0,0 0 0,-1 1 0,2 0 0,-2 1 0,2 1 5,0-1 1,0 2-6,2-3 0,-4 1 0,1 1 5,0-3-5,-1 2 0,3-1 0,-3 0 0,1 0 0,-1-1 6,1 1-6,-1-1 0,0 1 0,0 1-6,0-2 6,0 1 6,0 0-6,1 2 0,1-2 0,-2 2 0,2-1 0,-1-1 0,1 1 6,-1 0-6,-1-2 0,3 2 5,-3-1 1,1 0-6,-1-1 0,0 1-6,0-1 1,0 0 5,1 2 22,-1-2 23,0 0-68,1 0 23,2 0 0,1 0 0,0 0 6,3 0 28,-1 0-34,2 0 0,1 0 5,-1 0 1,3 0-6,-4 0 0,3 0 0,-4 0 5,0 0-5,0 1 0,0-1 0,-1 1 6,-1-1-6,0 0 0,-2 0 0,1 0 0,-1 0 0,0 0 0,-1 0 0,0 0 6,2 0-6,0 0 0,2 0 0,-1 0 5,1 0-5,-1 0 6,0 0-6,-3 0 28,2 0-28,-3 0-891,1 0-72,-4 0-1597,-8 0-7271,-4 0 9201,-7 0 0,9 0 0,3 0 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6:59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1 8147,'1'12'1211,"-1"-2"-814,0-10 9433,0 0-5797,-1-1-3966,1 1-39,-2 0-28,2 1 28,-2 0-28,1 2 0,0-1 11,-1 0-11,2 0 0,-2-1 0,2 2 0,-2-1 11,1 0-11,0 0 6,-1 0 0,2-1-1,-2 1-5,2-1 11,-1 0 17,0 1 0,1-2-5,-1 2-18,0-2 29,1 2-34,-1-1 0,0 1 0,0 0 0,0 1 6,0 0-6,-1 0 0,0 1 22,0-1-16,0 0-6,1 1 0,-1-2 5,0 1-5,2-1 6,-2 1-6,2-2 5,-3 1-5,3 0 0,-1 0 0,0 1 0,-2-1 0,2 2 0,-2 0 0,1 0 6,-2-1-6,1 1 0,0 0 28,-1 1-28,1 0 0,0 0 0,0-2 0,-1-1 11,2 1-11,-1-1 0,1 1 0,0-1 11,0 2-11,-1-2 0,0 2 0,-1 0 0,0 2 6,0-1-6,0 0 6,0 1-1,1-2 23,1 0-22,-1-2 16,1 1 1,2-1-18,-1 0 18,0 0-23,-2 0 22,2 1-22,-3-1 11,2 1-11,-1 2 34,-1 0-34,0 0 0,-1 1 0,1 1 0,-1-1 0,2 0 0,0-3-6,1 1 1,0-1-18,0 0 23,1-1 0,0-2 6,1 2 16,0-1-22,-1-1 0,1 2 0,-1-2 0,0 1-5,0 2 5,-1 0 0,-1 2 0,1 0 5,-1 2 1,0-1-6,1 1 0,-3-2 5,4 0 1,-3-2-6,3 1 6,-1-2-6,0 2 5,2-2-10,-3 1 5,2 0 0,0-1-6,1 1-28,-1 0 29,-1 1-1,1 0 6,0-1 0,0 2 0,0-1 0,-1 1 0,1-1 0,1 0 0,-2-1 0,1 0 0,1 0 0,-1-1 0,1-2 0,0 3 0,-1-2 0,1 0 0,0 2 6,0-1-6,0 1 0,-1 1 0,0-2-6,0 2 6,1-2-45,0 2 40,0-2-18,0 2 23,0-2 0,0 1 0,0 0 0,0-1-5,0 1 5,0-1 0,0-1 5,0 1-5,0-2 6,0 1-6,-1-1 6,1 1-6,-1 0 5,1 1-5,-1 1 6,0 0 16,0 1-16,1-1-6,-1 1 0,0-1 5,1 0-5,-2 1 6,2-2-6,-2 2 6,2-1-1,-2 0-5,2 0 6,-1 1-6,0-3 22,0 4-22,-1-2 0,1 0 0,-1 2 6,1 2-6,-1-1 0,0 2 5,0-1-5,0 0 6,0 1-6,0-2 28,-1 1-22,3-2-6,-2 0 5,2-1-5,-3 0 6,3 1-1,-1 0-5,0 0 0,-2 1 56,1 3-22,-1 1-12,-1 0 12,2 3 0,-2-1-12,1-1-22,1 0 0,2-2 6,-2 0-6,2-3 0,0 0 0,0-1 0,0 1 5,0 0 1,0 0 16,0 0-22,0 6 23,0-3-12,0 4 11,0-4-16,0-1-6,0 1 33,0-1-33,0-1 0,0 1 6,0-2 0,0 1-1,0 1 1,0-2 22,0 3 11,0-2-39,0 1 22,0 2-16,0-2 0,0 1-6,2-1 0,-2 0 5,0-1 23,0 1-28,0-1 6,0-1-1,0-1-5,0 0 6,0-1-6,0 1 6,0-2 16,0 2-16,0 2-6,0 0 22,0 2-22,0 2 0,0 1 0,0-1 0,0 1 6,0-2-6,0 0-6,0-1 6,0-2 0,0 0-6,0-2 1,0 1 5,1-1 0,-1 1 0,2 1 0,-1-2 5,0 1-5,-1-1 6,0 0-6,0 3 0,0-1 0,1 1 0,0-1 0,0 0 0,0-1 0,-1-1 6,0 0-6,0-1 0,0-1 0,0 1 0,0-1 0,0 1 0,1 1 0,-1 0-6,0 1 6,1 2 0,-1-2 0,2 3-22,-2 1 22,0-1-6,0 0 0,0-2 6,0 0-5,0-1-18,0-1 23,0 1-5,0-1 5,0 1 0,0 1 0,0 1 0,0 2 0,0-1 0,0-1 0,0 1 0,0 0 5,0 0-5,0 0 0,0-1 0,0 1 0,0 0 0,0-2 0,0 2-5,0-4-18,1 2 23,-1-2 0,1 1 6,-1 1-6,0 0 0,0 1-11,0 2-12,2-2 23,0 0-5,-1 1-18,0-1 23,1 0-22,0-1 16,-2 0 1,3-2-18,-2-1 23,0-1 0,1-2-5,0 1 5,-2-1 0,1 0 0,0 1 5,1-1 68,-1 0-34,0 1-11,0-2 62,-1 1-23,1-1 208,-1 0-253,1 1 0,-1-1-16,0 1-6,0 0 6,1 0 16,0 1 6,1 1-6,1 0 6,0 1 40,1 1-12,0 1 17,1 3-6,1 0-33,2 2 5,-1-1-17,1 3-16,1-1 28,-2 0-29,1 1 18,-2-3-18,1 1 1,-1-2 16,0 1-22,0-2 0,-1 0 23,1 1-23,-2 1 0,2-2 0,-1 1 5,1-1-5,0 0 0,-1 0 6,1 0-1,0-1-5,2 4 0,-2-4 0,0 2 0,-2-3 0,-2-1 0,0-2 6,0 0-6,0 1 0,1-3 6,-3-1-1,1 1 29,0-1-1,0 1 852,0-1-857,0 0-28,-1 0 0,1 0-5,1 0 5,0 0 22,0-2-22,1 2 6,2-5 27,-1 2-33,1 0 28,-1-1-11,1-1-17,-2 0 22,1 0-16,-1 0 0,0 1 22,1-2-28,-2 2 5,2-1-5,0 0 0,-1 0 0,1-1 0,0 0 0,0 0 0,1-1 0,0 1 0,0-2 0,0 1 0,5-3 0,-5 4 0,3-3 0,-4 5 0,0 0 0,0 1 0,-2-1 0,0 0 0,0 1 0,0 1 0,0-1 0,1 0 0,1-2 0,1 0 0,2-2 0,-1 1 0,-1-2 0,2 2 0,-1-2 0,0 3 0,-1-1 0,0 0-5,-2 1 5,0 1 0,-1 1-12,-1 2 12,1 1-5,-1-2 5,1 0-6,1 1-27,-1-2-1,1 2 28,-2 0-27,2 1 33,-3 0-11,0 0 5,0 0 0,0-1-10,0 0 10,1 0 6,0-1-22,2 2 22,0-1-23,-1-1 23,-1 1 0,2 0 0,-3 1-28,1-1 28,-1-1 0,1 1 0,3 0 0,0-2 0,-1 1 0,1-1 0,-1 1 0,1-1 0,-2 1-28,2-1 11,-1 1 12,0-1-18,0 1 18,-1 1 5,-1-1-6,0 2 1,-1-1 5,0 0-6,1 1 6,-1-1-6,2 0 1,0 0-1,1-1-11,-1 0 17,1 1 0,-2-1 0,1 2 0,0-2 0,-2 1 0,1-1 0,-1 1 0,1-1 6,0 2-6,0-1-6,0 1 6,-1 0 247,0 0-230,1-1 16,-1-1-33,0-2 6,0-1-6,0-1 5,0 1 1,0-1-6,0 1 0,0-2 6,0 1-6,0-3-6,0 0 6,0-1-6,0-1 1,0 1 5,0 0 0,0 1 0,0 1 0,0-1 0,0 0 28,0 0-28,0 0 0,0-3 0,0 2 5,0-3-5,0-5 0,0 4 0,0-2 0,0 6 0,0 2 6,0 1 22,0-1 0,0 1-22,0-1 16,0 1-16,0-1-6,0 2 28,0-3-28,0 3 0,0-3 5,0 0-5,0-1 0,0-2 0,0 0 0,0-1 6,0 2-6,0 1 0,0 1 5,0 1-5,0 2 23,0 0 5,0 1-11,0 0 5,0-2-22,0 1 0,0-1 0,0 1-6,0-1 6,0 1-5,0 1 5,0-1 0,0 1 0,0 0 5,0 0-5,0 0 6,0 2-6,0 0 28,0 0-22,0 2-6,0 1 5,0-2 1,0 2-6,0-3 0,0 1 0,0-2 5,0-1-5,0 1 6,0-1 0,0 0-6,0 1 0,0 1 0,0 0 0,0 2 0,0-2 5,0 0-5,0 0 6,0-3-6,0-1-6,0 0 6,0-1-5,0 0 5,0 0 0,0 1 0,0 0 0,0 1-6,0 0 6,0 1 0,0 0 0,0 0 0,0 1 0,0 1 0,0 0 0,0-2 6,0 2-6,0 1 0,0-3 0,0 1 0,0-2 0,-1-1-6,1-1 6,0-1 0,0 0 0,0 0-6,0 0 6,0 2-5,0 0 5,0 2 0,0 0-6,0 0 6,0 2-5,0-2 5,0-3 0,0 1 0,0-4 0,0 5 0,0-4 0,0 0 0,0-2-6,0 0 6,0 0-11,0 0 11,-1 1 0,0 2 0,0 2 0,1 2 0,-1 0 0,1 2-17,-1 0-5,1 0 22,-1 0-6,-1 0 6,2 0-6,-2 0 6,2 0-5,0-3 5,-2 3 0,2-3-11,-1 2 11,0-1 0,1 1-6,-1 0 6,0 0-6,-1 0 6,2-1 0,-2 1 0,2-3 0,-2 1-5,2-3 5,-2 2 0,2-1 0,-2-1 5,1 3-5,0-1 28,-1 3 12,1 0-18,0 1 0,-1 1-22,1-1 0,0 1 0,0-1 0,-1 1-5,1 0-1,-1 0-22,2 0 28,-2-1-5,1 0-18,0 0 23,1 1 6,-1-1-1,0 0-5,0 0 6,0 2-6,1 0 11,0 0-11,-1 1 23,0-1-23,1-1 0,-3-1 0,3 1-6,-2-2 6,0 2 0,1 0-6,1 0 1,0 2 5,0-1 5,0 0 23,0 0-28,-1-2 0,0 0 6,-1-2-6,1 0 6,-2 0-6,1-1 0,1 2 0,-1 0-6,0-1 0,2 1 1,-2-1 5,0 3-23,2-2 18,-1 1 5,1 1-6,0-1 6,0 2 0,0 0-5,0 0-1,0-2 6,0 2 0,0-3 0,0 3-6,0-3 6,0 3 0,0-1-11,0 0 11,0 2 0,0-1 0,0 1 0,0-1 0,0-1 0,0 0-5,0-1 5,0-2 0,0 1 0,0 0 5,0 0-5,0 1 0,0-1 0,0 0 0,-2-1 0,2-1-5,0 0-12,0-2 17,0 2-11,0-2 11,0 3 0,0 0 5,0 0 18,0 0-23,0 1 0,-1 0 0,1 0 0,-2-2 0,2 0 0,0 0-6,0 1 0,-2 0 6,2-1-5,-1 0 5,1-1 0,-1 1-6,1-2 6,-1 1 0,1 2 0,-1 0-5,0 1 5,1 1 0,0 0-6,0 0 6,-1-1 0,1 0-11,-1-1-6,0 1-5,1 0-1,-2 2 18,2 0-12,-1 1 17,1 0 0,0 1 11,0-1-11,-1 0 0,1-1 0,-1 1 0,1 0-6,0-3-33,-1 1 11,-1-2-22,2 0-17,-2-1 33,1 1 28,0 0-10,0 2 10,1 0 0,-1 2 6,0 0-33,1 1-68,-1 0-336,1 0 84,-2 0-263,1 0-594,-1-1-1137,-2-1-3248,-1-2 5595,0-1 0,1 3 0,2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7:00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7274,'7'11'0,"-3"-2"0,-4-9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7:02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15 7778,'1'8'1882,"1"-3"-975,-2-5 1205,0 0-1770,0-3-90,0 1-28,0-2-73,0 3-62,0 1-77,0-2-1,0 0 0,0 1 107,0-2-18,0 1 164,0 1 318,-1-2-201,1 2-101,-1 0 23,0 0 7622,0 0-7925,0 1 39,0 0-5,-1 2 5,0 1-5,0 2-34,1 1 5,-1 0 29,1-2-28,-1 2 33,1-2-11,-1 1-23,1-1 1,0-1 16,1 0-22,-1-1 6,0 1 16,1-1-16,-2 1-6,2-1-6,-1 2 1,-1 1 5,0 0 0,0 2 0,-1 0 22,1 0-22,-1 1 0,1-1 0,-1-1-5,3-1-1,-1 0 6,1-1-6,0 1 1,0-4 5,0 3 0,0-4 0,0 0 0,0 1 0,0-1 0,-1 3 5,0-2 18,0 1-18,0 1-5,1 1 0,-1 0 0,0-2 6,0 2-6,0-1 0,1-1 0,-1-1 0,1 2-6,0-2 6,0 0-33,0 0-2499,0 0-504,-1-1 3036,-2 0 0,1 0 0,0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7:14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38 13877,'-7'-10'5182,"3"2"-4353,3 8 1826,1 0-2588,0-2-67,0 1-67,-1-4-12,1 0-16,-1 1 5,1 2-66,0 1-3121,0 1 0,0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7:16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9111,'3'6'728,"0"-2"-123,-3-4 1815,0 0-953,5-6-386,-3 4-207,3-7-353,-2 7-353,-1-1-123,1 0-45,-2 1-90,2 0-106,-2 1 146,1 1 50,-2 0 2392,1 0-2185,-4 2 39,-1 1-145,-1 0-67,1 2-34,2-5-454,1 1-387,0-1-1612,1 0-622,3 0 3075,1-1 0,0 0 0,-2-1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7:35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654 0 10265,'6'6'3041,"-1"-2"-2268,-5-4 8570,0 0-9298,0 2 16,0 1-22,0 3 23,-1 2-6,-2 3-6,-2 2-5,0 2-22,-1-2 38,1 0-5,0-1 11,1-2-22,-1-1 0,1-1 17,-2 1-1,-1 1-27,1 2-34,-3 2 5,-1 1 1,0 0 28,1 0-34,0 0 0,2-3 5,0 0-5,1-2 0,0-1 0,1 0 6,2-1 16,0 1 1,-2 0-18,1 3 18,-3 2-18,1 2-5,-2 2 28,-1 2 0,1 2 0,-1-1-22,0 2 22,3-5-23,-1-2 1,3-3-6,0-3 0,1-2 0,1 0 6,-2-1-1,0 1 1,0 1-1,-1 1-5,0 1 0,-1 2 0,1 0 0,-1-1 40,0 4-18,-1 1-22,-1 2 34,-1 0-23,1 1-11,0-1 0,1 1 5,0-4-5,1 1 12,1-3-12,-1 2 0,1 0 5,-1 0-5,-1 0 6,1 2-6,-2 0 0,1 0 0,-1 0 0,2 0 0,-1 1 0,0-2 0,1 0 0,-1-2 0,2-1 0,-1 0 0,3-2 0,-2 0 0,2-2 0,0 3 0,0-3 0,-1 1 0,1 0 0,-1 1 5,0-1 18,-1 2-18,0 1-5,0 1 6,-2 2 0,1 0-1,0 2-5,0-1 6,1-1-1,0 0 1,0-2 0,1 0-6,1 0 5,-2-1 1,1 2 16,-1 1-22,0-1 0,-1 2 6,0-1-6,0-1 0,1-1-6,0-2 6,1-1 0,1 0 0,-2-1 0,4 0 6,-2 0-6,0 0 0,1-1-6,-3 1 6,4-1 0,-3-1 0,3 0 0,-2 1 0,1-1 0,-1 2 0,0 1-5,0 1-18,-1 1 18,2 0 5,-2 0 0,2-1 0,-1 1-6,2-3 6,-1-1 0,1 0-6,0 0 6,-1-1 0,2-1 0,-2 0 0,2-1 0,-1 1 0,0-2 0,0 3-5,0 0 5,0 2 0,0 0 0,-1 2-17,2 1 11,-1-2 6,1-1-5,0-2-1,0-4-55,0-3 55,0 0-22,0-2 22,0 1 6,0 1 0,0 1 0,2 2 40,0-1-1,3 2 11,0 0 12,1 2 16,0 0-27,1 4-12,-1-1 0,2 4-33,0-1-1,-1 1 12,1-1-17,-1 1 6,0-1 22,5 6-28,-6-5 0,5 6 0,-5-5 0,2 1 22,-2 3-22,3 0 22,0 3-22,-1-2 0,1-1 0,-1-2 6,-1-1-6,0-2 6,1 3-6,-1-4 0,1 4 0,-3-7 0,1 1 0,0 0 0,-1 3 5,1 1 1,1 4-6,0 0-28,1 4 28,1-2 5,-3 1-5,3-2 12,-4 0-12,3-3 0,-2 2 0,0-4 0,2 1 0,0-1 0,0 1-6,0 1 6,1-1-6,0 2 6,2 1 0,0 0 0,1 0 0,-2 0-5,1 0-1,-1-1-44,-1-4-90,-2-2-84,-2-5-51,-1-3-72,0-2-151,-3-2-113,2 0-269,-1-1-665,3 0-2600,2 0 4145,2 0 0,-4 0 0,-1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7:37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11 14516,'-2'-6'1591,"1"1"-1591,1 5 6251,0 0-6128,0 2-5,0-1-68,0 1 17,0-2 12,0 2 16,0-1-22,0 0-17,0 1 11,-1 1-11,0 2 11,-3 2-17,0 1 6,-1 1-11,0 1 6,-1 0 10,1-1-5,0 0-17,1-2 17,-1 1-11,1-1-17,-2 1-22,2 0 16,-1-1-16,1 1-1,0-1 18,0 0 5,1 1-23,0-1 23,0-1-22,1-1 0,-1 0-1,0 0 29,0 0-34,-2 3 5,2-2 1,-3 3-6,1-1 6,-1-1 16,0 1-22,1-2 6,2 1-1,-1-1-5,0-2 0,0 1 0,0-3 0,2 2 0,-1 0 0,1 0 0,-2 2 0,-1-1 0,1 2 0,-1 0-5,1-1-29,2-2 34,0-3-50,2 2 10,0-3 124,0 1-84,0 0 0,0 0 40,0 3-7,0 0 1,0 1-1,0 1 12,0 1 0,2 1-11,-1 0-34,3 0 33,-1 0-10,0 0-12,1 1 11,1 5-22,-1-2 6,1 4-1,-2-7-5,0-1 0,0-1-5,-1-2-1,2 1 6,-1 0 0,0 1 0,2 1-5,0 1-51,0-1-45,-2 1-39,1 0-23,-1-2 35,2 1-68,-3-2-191,2-1-156,-1-2-275,0-1-705,1 0-2387,1-1 3910,0-1 0,-1 0 0,-3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7:47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1 9134,'12'11'1758,"-4"-4"-1489,-8-7 9561,0 0-6520,0-1-3310,1-1-6,0 1-22,2 0-11,-3 1 17,2-1 16,0 1 6,-1 0 0,2 0 0,0 0 0,1 0 6,1 1-6,0-1 5,2 3-5,0 0 6,-1 1-6,2 1 0,-1 1 0,2 1-6,-2 0 6,2 0 0,-2 0 6,0-1 0,-2-1-1,0 0-5,0-1 0,-1-1 0,0 0 6,0 0-1,-1 1-5,1-1 6,0 1-6,4 3 0,-2-1 0,3 4 11,0-3-11,-3-1 6,1-1-6,-1 1 5,-1-2-5,0 1 0,-1-4 0,-1 3 0,1-1 0,-1 1-5,2-1-29,0 4 12,2-1 11,-1 1 11,-1 0-6,0 0 0,0-1 6,0-1 0,-2-1-5,-1-2-1,0 1 1,0-1-1,-2-1 6,1 0-73,-1-1 17,0 1 51,0 0-18,1 0-5,0-1 28,0 1-5,-1 0 5,1-1-17,-1 1-6,0 0 23,0-1 0,0 2 6,0-2 28,0 2-12,0-1 34,0 0-22,0 0 22,0 2 0,-2 0-12,0 2-4,-3 1-12,0 0 0,-1-1-28,0 1 5,-2 2 1,0-2-1,0 4 23,-1-2-22,1 1 16,-1-2-16,3 0-6,-1-2 0,2 1 6,1-2-6,1 0 5,-2 0-5,1-1 11,-1 0-11,1 1 0,0-1 0,1 1-5,0 0-1,-2 1 6,2 0 0,-3 2 0,0 1 0,0-2 0,-2 3 0,2-4 0,0 3-5,-2-1 5,2 0-6,-2 1-22,2-2 6,1 1 16,-1-1 6,2 1-22,-2 0 22,-1 1-6,-2 2 6,0 1 0,-2 2-6,2 1-22,-6 3-5,9-4-23,-4 0 22,7-7 40,-1 1 16,2-3-16,-1 1-6,1-2-6,0 1 1,-1 1 5,0 1-6,-1 2 0,0-1 6,-1 2 0,1 0 0,-1 0 0,1-3 0,2 2-5,0-4-1,0 1 1,2-2 5,-1 1 0,-1 0 0,0 1 0,0 0 0,0 2 0,0 1 5,-1 2 1,-1 2 22,1 1-28,-1 1 5,-1 0 1,1 0 0,-1 0 27,-1 6-33,1-5 6,0 4-1,2-6 29,0 3-34,-1-4 6,0 3-1,2-5-5,-2 1 0,2 2 6,-1 2 22,-1 0-23,0 1 1,0-1 0,1-3-1,-1 2 18,0-4 10,1 2-33,-1-4 11,1 2 12,0-4-23,0 0 0,0 1 0,0 0 5,-1 2 1,1 0-6,-1 0 6,-1 0-1,1 0-5,-2 0 0,2 1 0,-2-2-33,2 1-1,-1-1-33,0 0 22,0 0 23,0 0-1,0 1 18,0 0-18,0 0 12,0 1 11,0-1-22,2 1 16,-1-2-33,1-1 16,-1-1 18,3-2-1,-2-1 6,1-1-33,1 3 27,-3-1 0,1 2 6,0 0-22,-1 0 16,0 0 1,0-1-1,1 0 1,0-2-1,1-1-33,1-1-801,1-1 364,0-2-107,0 0-84,0-3-206,0 0-449,0-1-1260,0-3-7069,0-1 9651,0-2 0,0 5 0,0 1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7:48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9061,'2'8'9830,"2"-1"-9410,-5-7 1719,1 0-2016,0 1 11,0 2-16,1 1 84,1 5-45,5 2 34,3 4 38,2 3-61,4 5-33,2 5-51,2 3-45,1-1-34,1 0 18,1 0-18,-1-4 18,-1-2-12,-4-6-5,-5-3 10,-2-6-16,-5-2-78,-2-4 61,-2-1 180,-1-2-158,0-2 1,-1-3-1,-2-3-5,-1-2 0,-2 1-5,-1-1-29,2 2-11,-2-1 12,-1-1 33,-1 0-28,0-1 22,0 0 1,-1-2-51,2 0-28,-2-2-34,3 0-246,-3-9 190,3 8 11,-1-2-223,5 10-337,1 4-693,1 2-2662,0 1 4078,1-2 0,-1 3 0,1-1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9:55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0 219 15311,'7'9'4246,"0"-2"-3731,-7-7 2482,0-1-2779,0 0-61,0 0 140,0 0-101,0 0 1025,0 0-1249,1 1-6,0-1-11,1 1 17,1-1 28,1 1 0,0-1 17,1-1 28,2 0 22,1-1 17,2 1-39,0-1-17,2 2-28,-1-1 0,-1 0 6,5 0 16,0-1-16,4 1 22,3-1-23,2-1-5,1 0 6,0 0 17,-3 0-23,0 0 0,-3 0 0,-2 3 0,0-3 0,-2 3 0,0-2 0,-2 1 0,1-1 0,-3 1 5,2-1-5,-1 1 6,8-1-6,-5 1 0,5-3 6,-4 2-1,-1-1 18,4-1-23,-4 1 5,1-2 18,-6 2-18,-1 1-5,0 1 0,2-2 6,1 2-6,3-2 5,2 0-5,2 1 0,2-1 6,0 0 16,14-3-22,-10 2-5,8-2 5,-14 3 0,0 1 5,0 0-5,0-1-5,1 3 5,2 0 0,2-2 5,0 2-5,-1 0 0,0-3 6,-1 2-6,-3-1 0,0 0 11,-5 1-11,1 0 0,5-1 0,-2 3 6,6-3-6,-4 2 5,2-1-5,0 1 0,-2 0 0,0 1 23,-2 0-1,0 0-22,-2-1 0,2 1 6,-1-2-6,0 1 0,2 0 5,-1-1 1,2 1-6,-2-1 11,0 1-11,-4 0 6,1 0-6,-1 0 0,0 1 0,2 0 0,0 0 0,3 0 0,-2 0 0,0 0 22,-1 0-16,-1 0-1,0 0 1,0 0-6,1 0 6,2 0-6,-1 0 0,3 0 0,-1-1 5,1 1-5,0-1 0,-1 1 6,0 0-6,-1 0 0,0 0 0,-2 0 0,2 0 0,9 0 0,-5 0 0,9-1 0,-9 1 0,-2-2 0,0 2 0,-2-1 0,-1 1 0,-2 0-6,0 0 6,-4 0 0,0 0 0,-3 0 0,-1 0-5,-2 0 5,1 0 0,-2 0 0,1 0 0,0 0 0,-1 0 0,2 0-6,-2 0 6,0 0 0,1 0 0,-4 0 6,3 0-6,-3 0 0,3 0 0,-1 0-6,1 0-16,-1 0-23,0 0-17,-1 0-101,-1 0-2225,0 0 0,-1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0:13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77 369 11687,'9'1'4022,"-2"1"-3501,-7-2 6732,0 0-7057,0-2-61,0 1-18,0-2-33,0 0-11,0-1 0,0 1-28,0 0-17,0-1-23,0 0 1,0 0-6,0 0 6,0-1-1,-1 0-5,1-2 0,-3 1 0,2-2 0,0 2 0,0-1 6,-1 1-6,2 1 5,-1 0-5,1 1 12,0 0-12,-1 2 0,1-1 5,0 0-5,-2-1 0,2-2 0,-2 0 0,2-1 0,-1 2 0,0-1 6,0 2-6,1 0 0,0 1 5,0 2 1,0 0-6,0-1 0,-1-1 0,1-2 0,-2-1 0,2-2 0,-2 0 6,1 0-6,0 1-6,-1 0 6,2 3 0,-1 0 0,1 3 0,0 0 0,0 0 0,0 1 0,0-2 0,-1 1 0,1-1 0,-1-1 0,1 0 0,0-1 0,0-1 0,-1 2 6,1-2-6,-1 1-6,0-1 6,0 2 0,-1-1 0,1 3 0,1 0 0,-1-1 0,1 1 0,0 0 0,0 0-6,0-2 1,0 2-23,0-2 5,0 1 18,0 2-62,0-1 72,0 0 102,0 0-141,-1 0-22,1 1-286,-1 0 208,1 2 16,-1 0 118,1 4 28,-2 1-22,1 1 0,-1 1 16,0 3-22,-1-1 6,1 0-6,-1 0 11,1-1-11,0-2 5,1 1 1,1-1 22,-2 2-22,1-1-6,0 0 0,0-2-40,1 2-44,-1-1 12,1 0 27,-2 1 45,1 1 0,0 1 5,0 1 1,-3 1 0,2-3-1,0 1 1,1-2-1,1-1-5,0-2 0,0-2 0,0 0-22,0-2 22,0-1 90,0-1 16,0-4-16,0-2-29,0-5-27,0-3 11,0-2 5,0-3-11,0-1-33,0 0 16,0 0-16,0 1-6,0 0 0,0 4 0,0-1 0,0 2 5,0 1 18,0 1-1,0 1-16,0 3-6,0 0 22,0 2-16,0-1-1,0 1-5,0 0 6,0-3-6,0 0 0,0-2 0,0 0 0,0 0-6,0 1 6,0 2 6,0 3 0,0 3-6,0 1-516,0 0-374,0 1-1446,-2 0-6413,-1 0 8749,0 1 0,1-1 0,0 1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0:26.617"/>
    </inkml:context>
    <inkml:brush xml:id="br0">
      <inkml:brushProperty name="width" value="0.2" units="cm"/>
      <inkml:brushProperty name="height" value="0.4" units="cm"/>
      <inkml:brushProperty name="color" value="#C1C1C1"/>
      <inkml:brushProperty name="tip" value="rectangle"/>
      <inkml:brushProperty name="rasterOp" value="maskPen"/>
    </inkml:brush>
  </inkml:definitions>
  <inkml:trace contextRef="#ctx0" brushRef="#br0">333 0,'-20'13,"4"-1,11-8,0 0,-3 2,1-2,-2 2,3-1,0 1,-1 0,-3 2,4-2,-3 2,3-3,-1 1,1 0,-1 0,2 1,0-2,-1 3,-1-1,2 0,-1 2,1-3,0 2,-1-2,1 1,0 1,-1 1,2-2,0 1,-1-1,0 0,-1 2,1-4,0 2,-1 2,0-1,0-1,1 0,1 0,-1 0,1 3,0-3,0 0,0 2,0-2,1 1,-2 1,2-1,-1 1,1 0,-2-2,2 2,1-1,-1 1,1 0,0 0,1 0,0-1,1 1,-1 2,1-3,-1 2,0 1,0-5,1 6,0-5,0 0,0 6,0-6,0 5,0-5,0 3,0-1,0 1,0-1,1 0,3-2,1-1,3 0,2-2,-4-1,4 1,-4-1,4 1,-1 0,-1-2,0 2,0-2,1 1,0 2,0 0,-1-1,2 2,0 0,0 2,0-2,-2-1,-1 0,2-1,-3 1,4 0,-4-1,3 2,-2-2,0 0,2 2,-2-1,3 2,-2-1,-2 0,2 0,-2-1,1 0,1 1,-2-1,3 1,-4-1,4 0,-1 1,1 0,-1 1,3-1,-4 0,3 2,-5-4,3 3,-2-3,3 2,-2-1,-2-1,4 4,-4-3,1 2,1-1,-3-1,3 1,0 2,-2-3,1 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0:28.418"/>
    </inkml:context>
    <inkml:brush xml:id="br0">
      <inkml:brushProperty name="width" value="0.2" units="cm"/>
      <inkml:brushProperty name="height" value="0.4" units="cm"/>
      <inkml:brushProperty name="color" value="#C1C1C1"/>
      <inkml:brushProperty name="tip" value="rectangle"/>
      <inkml:brushProperty name="rasterOp" value="maskPen"/>
    </inkml:brush>
  </inkml:definitions>
  <inkml:trace contextRef="#ctx0" brushRef="#br0">57 0,'2'24,"0"-3,-2-11,0-1,0 1,-1-2,0 3,-1 0,0 3,-1 1,3 1,-2-1,2-2,-2-2,1 0,0-3,1 0,-2 1,1-1,0 2,-1 0,-1-1,0 2,1-1,-3 1,1 9,0-6,0 4,1-10,1 1,0 0,1-1,-1 1,-1 0,1-3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0:38.630"/>
    </inkml:context>
    <inkml:brush xml:id="br0">
      <inkml:brushProperty name="width" value="0.2" units="cm"/>
      <inkml:brushProperty name="height" value="0.4" units="cm"/>
      <inkml:brushProperty name="color" value="#C1C1C1"/>
      <inkml:brushProperty name="tip" value="rectangle"/>
      <inkml:brushProperty name="rasterOp" value="maskPen"/>
    </inkml:brush>
  </inkml:definitions>
  <inkml:trace contextRef="#ctx0" brushRef="#br0">378 0,'6'19,"-1"-2,-5-13,-3 4,1 2,-2 0,1 0,-1-3,2 2,-1 0,-1 0,0-2,1 2,-2 1,-1 0,0 2,0-1,-1 1,1-2,-1 1,1-1,1 0,0-1,0 1,2 0,0 0,-1 1,1 1,0-2,-1 1,0 0,0-1,0 0,1 0,-1 0,2-1,-1-1,-1 1,0-2,0 4,-1-3,0 3,-1 1,-1 0,1 1,-2-1,2 0,1-1,-1-1,-3 5,2-5,-1 6,0-5,1 0,-1 1,0-2,0 1,1-1,0 0,0 2,1-2,-1 1,1-1,1-2,1 0,-1 2,1-2,-2 2,2-3,-1 0,1 1,0-1,-1 2,0-2,0 0,0 1,1-1,-2 1,2 0,0-1,20-3,-10 1,16-3,-14 2,-1 0,2 2,-3-1,2 0,0-1,-1 0,5 1,-5-1,4 1,-5-3,2 2,-1 0,2 1,-2-1,0 1,4 0,-2-1,3 2,-3-2,-1 1,0-1,-1 2,1-2,-1 1,1 0,0-2,1 3,-2-3,1 1,0 1,-1 1,3 1,2 2,-3-1,2-1,-5-2,0-1,3-2,0 3,0-1,-1 1,-1 0,-1 0,2 0,-1 2,2 0,-3 1,3-1,-2 3,0-5,-1 2,1-1,-3-3,6 6,-4-3,0-1,2 3,-3-2,0 0,1 3,-1-2,0 1,0 1,-1-4,1 4,-1-2,-1 1,2 0,-1 2,0-3,0 1,1 3,0-2,2 5,-2-3,1 3,1 0,0 0,-1-1,0 0,-1-1,1-1,-2-2,0 0,2-3,-2 2,3-2,0 4,-3-4,1 2,1 3,-3-3,4 4,-3-4,1-1,1 1,-1-1,0-1,2 2,-4-2,3 2,-1-1,0-1,3 3,-2-1,4 5,-3-4,4 4,-4-5,-1 1,-1-2,0 1,0-2,-1 3,2-3,-1 3,3-1,-2 0,1 2,-1-1,-1 1,2 1,-2-1,1 0,-2-3,-2 1,4 0,-3-1,4 2,-4-3,2 2,-1-1,1 1,0-1,0 1,1 0,-2 0,2 0,-2 0,2 0,2 1,-2-1,4-1,-2 1,-1-2,3 3,-1 1,1 1,0 1,0-2,3 4,-4-5,3 2,-6-3,1-3,-1 0,1 1,0-1,1 2,0 0,0-2,1 4,-3-3,3 2,-4-2,3 1,-2-2,2 3,-1-3,1 2,0-3,-1 1,1 0,-1 0,1 1,-1-1,0 1,2 1,-2-1,1-1,0 3,-2-3,2 2,-1 0,1-1,0 1,-1 1,2 0,-2 0,1 0,-1 0,2 0,6 8,-5-7,5 4,-10-7,1 0,2 1,-3 1,2 2,-3-3,1 0,2 1,-2-2,2 3,-1-1,-2-1,2 2,-1-1,0-1,0 3,-1-4,-1 3,1-1,0 0,1 0,-2 1,1-1,1 2,-1-2,2 1,-2 0,1 0,0 0,-1-1,1 0,-1 2,0-3,0 1,1 0,-1-1,3 3,-4-5,2 5,-1-3,-1 1,0 0,1 0,-2 2,1-2,1 3,-2-3,2 1,0-1,-2 2,2-4,-1 5,-1-3,-1 2,0 1,-1-2,0 1,0 0,0-2,0 1,0 1,0-2,0 0,0 4,0-4,0 3,-1-2,-1-2,-4 5,0-5,-2 2,1-2,0 1,-4 2,2-3,-1 3,6-6,-1 2,-3 2,1-1,-3 2,4-3,-2 1,2-1,0 1,-1-2,0 1,1-1,-2 1,1 1,1-1,0 1,-1 0,1-1,1-1,-2 2,1-1,0 1,-1 1,2-1,-2 0,0 1,1-1,-3 3,3-1,-3 0,2 1,-1 0,1-1,1-3,1 1,-1 0,1-1,-2 3,3-1,-2 0,2-1,-1 1,0-1,0 1,-3 0,4-1,-3 1,1-1,0 2,-2-2,2 2,-1-2,2 0,-3 2,5-4,-4 4,2-1,-2 1,-1 0,2 0,0 0,0 1,-1 0,0 1,-1 0,2 0,-1-1,1-1,0 1,1-2,-2 1,1 0,1-2,-1 2,2-2,-2 1,0 1,-1-1,-1 3,-2-1,1 2,-1-2,-1 1,1-1,0-1,1 1,1-1,1-1,-1 0,1 1,-1-1,1 0,0 2,1-3,0 1,0-2,2 2,-1-1,0 1,-1-1,1 1,0-2,-2 3,1-3,0 3,0-3,1 2,-1-1,0 2,-1-1,0 0,0 0,-1 1,0 0,1 1,-2 0,2 1,-1-1,-2 4,3-4,-2 0,4-3,1-3,-3 6,2-3,-1 3,3-3,0-1,-2 4,2-3,0 1,-2 1,1-2,0 1,0 1,2-1,-1 1,0 0,1-3,-2 3,0 0,0-3,-1 7,3-7,-3 4,1-2,0-1,-1 3,3 0,-5 2,2-2,-2 3,3-6,1-1,-2 3,0-1,1 1,-3-1,5-3,-4 5,2-3,0 1,2 1,1 0,-2-1,3 2,-1-3,1 3,-2 0,1-1,0 0,1-1,0 1,0 1,0 0,0-1,0-1,0 0,0 3,-1-3,-2 2,2-1,1-2,0 3,-1-1,0-1,0 2,1-2,0 2,0-1,0-1,0 1,0-1,3 2,-1-3,2 2,0-1,0 0,-1 1,0-3,-1 5,-1-3,0 1,0-1,-1 0,3 1,-1-2,1 3,-1-1,0 0,-2 0,1 0,-1-1,0 4,0-6,0 4,0-2,0 0,0 3,0-4,0 3,0 1,0-2,0 3,0-5,0 1,0 1,0 0,0 0,0 0,0-1,0 1,0 2,0 0,0 0,0 4,0-3,0 2,0-4,0-3,0 5,0-3,0 2,0-1,0-1,0 1,0-1,0 0,0 0,-1 0,0 0,-2 2,-2 9,2-6,0 3,3-11,0 2,-2 4,2-2,-2 5,-1-6,2 1,-2 0,2-1,-1 1,-1-3,1 1,-1 2,-2-1,0 1,1 0,-2 1,1-1,0 3,0-2,1 0,1-1,0-2,1 0,-1 1,1-2,-3 4,2-3,-1 1,2 1,-1-3,0 3,0-2,-1 1,2 0,-2 0,2-1,0 2,2-2,-1 1,1-1,0 3,0-3,0 3,0-1,0-3,0 3,0-1,0-1,1 4,-1-4,2 0,-1 3,1-5,1 6,0-4,0 1,1 2,-3-5,0 4,0-2,1 4,-1-4,0 0,2 1,-2-3,-1 7,0-4,1 2,0-4,1 2,-2 2,1-3,0 2,1-2,-2 0,1 2,-1 0,1 0,-1 0,1 0,-1-4,0 5,0-1,0-2,0 2,0-2,0 0,0 3,0-3,0 2,0 0,0-3,0 4,0-3,0 2,0-1,0-1,0 1,0 1,0 0,0 1,0 2,0 0,0 0,0 0,0-3,0 1,1-3,0 1,1 1,0-1,-1 3,0-5,-1 1,0 1,0-1,0 2,1 0,-1-1,1 2,-1-1,0 2,0-2,0 0,0-1,0-1,0 2,0 0,0 0,0-2,0 0,-1 4,1-3,-2 3,2-4,-2 0,1 2,1-1,0 1,0-3,0 6,0-7,0 5,0-3,0 3,0-2,0 2,0-2,0 0,0 1,0 0,3 0,0 0,0 0,0 0,-1 0,-1-1,1 1,-2-2,1 2,-1-2,1 4,0-4,0 4,0-4,0 0,-1 1,2 1,-2 0,2-1,-2-1,1 2,-1-2,0 4,0-4,0 2,0 0,0 0,0 3,2 4,-1-3,3 2,-3-5,2-1,-1-1,1 1,0-2,0 0,1 1,-3 0,2-1,-1 3,0-4,1 3,-1 0,-1-2,0 3,0-3,-1 0,2 2,0 0,0 0,2 1,-1 1,0-3,1 1,-2-2,1 0,-1 0,-1 2,0-1,-1 2,0-3,0 3,0-1,0 0,0 0,0-1,0-3,0 6,0-4,0 2,0-1,0-3,0 6,0-4,0 2,0-1,0 0,0-1,0 4,0-5,0 4,0-4,0 1,0 3,0-4,0 3,0-3,0 2,0 1,0-1,0 0,0 0,0 1,0-1,0 0,0 0,0-2,0 4,-1-3,0 1,0-2,0 2,1 1,0 0,-1-1,0 1,1-3,0 3,0-1,0-1,0 1,0 1,0-2,0 2,0-1,0-2,0 2,1-1,0 1,2-1,-1 0,1 0,1 3,-1-3,2 2,0-3,0 1,0-3,1 4,0-4,0 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41:20.168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0 15033 180000 90000,'0'0'4077'0'0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0:06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9828,'-1'11'3299,"0"-3"-2857,1-8 1037,0 0-689,-1-1 201,1 1 23,-1-2-57,1 1-217,0-1-213,-3 1-214,3 0 494,-1 1-393,0 0 2213,1 0-2470,-2 0-23,2 0-50,-1 0-44,0 0-74,1 0-11,-1 2 45,1 2 73,0 5-28,-2 3-12,0 5-10,0 1-23,1 3 0,0 0-6,1 1 1,0-1 5,0 1 0,0 0 0,0-2 0,0-2 11,0-2-11,0-3 5,0-1 1,0 3-12,0-3 1,0 3 5,0-1-11,0 7 11,0-2 0,0 6 0,0-6-6,0-2 0,1 2 6,-1-3 6,1-1-6,0-1 0,-1 0 0,1-2-6,-1 1 1,0 0-1,0 1 6,0 1-11,0 0 11,0 1-28,0 1 28,0 0 0,0-2 6,0 0-1,0-1-5,0-2 0,0 2 0,0-1 0,0 1 0,0 1 6,0 0-6,0 2 5,0 0-5,0 2 0,0 0 0,0 0-5,0 1-1,0 0 6,0 1-28,0 0 28,0 0 0,0 1 0,0-4 0,0 0-5,0-2 5,0-1-6,0-3-22,0 2 28,0 0-22,0 1-1,0 2 23,0 0 6,0-1-6,0 2 0,0-1 0,0 0 0,0 1 0,0 0 0,0 1 0,0 0 0,0 0-23,0 1 23,0-2-5,0-1-1,0 2 1,0 0-23,0-1 5,0 2 23,0-1-5,1-1-1,0-1 6,1-2 0,0 1-6,1 1 1,0 2-40,1 4 45,0 2-11,0 2 11,1 1-6,-2-2 1,0-3 5,0-3 0,-2-5 0,0-3-6,1-2-16,-2-2 16,1-1 6,-1 0-6,0-1 1,1 1-46,-1 1-27,0 1-23,1 3-50,1-2-67,0 0-124,0 0-72,-1-3-23,1-2-326,-2-3-827,4-1-29,1-26-3780,0-5 5399,2-28 0,-3 27 0,-2 4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0:07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76 9766,'0'4'2123,"1"0"-1299,-1-4 1180,0 0-1780,-13-13-224,7 6-84,-10-8-431,10 7 118,2 3 100,0 1-90,2 1 158,1 1-6,-1 0-511,2-2 1,-1 1-151,-2-2-218,0 1-1177,0 1 2291,-2 0 0,5 2 0,-2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0:09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12365,'1'4'9830,"-1"0"-7987,0-4-1804,-46 41 11,35-17-22,-35 34-5,46-31-18,0 8 1,0-10 0,0 10 22,0-11-23,0 1-5,0 2 28,0-1-22,0 2 16,1-3-16,-1-1-6,1-1 22,-1-1 1,3-1-23,-3-1 5,1-1-5,-1-1 0,0-1 0,0-1 0,0-1 0,0 0-5,0 2 10,0 2 1,0 3-6,0 2 0,0 2-6,0 1 6,0 3 0,0-3 0,0 1-5,0-3 5,0-4-34,0 0 34,0 3 0,0-5 6,0 4 16,0-6-22,0 1 6,1-1-6,-1 3 22,1 1-16,1 2-6,0 0 5,0 0 18,-1 0-23,1-3 28,-2-3 0,1-1-28,0-2-6,-1 1 6,1 0 0,-1 0 0,0 5 0,0 1 6,0 3-6,0 2 5,0 2 18,0 0-1,0-2 0,0 0-22,0-6-11,0-4 11,0-1 0,0-5 0,0 1 0,0 0 6,0 2 16,0 3-22,0 3 0,0 2 0,0 2 0,0 1 0,0-2 0,0-2 0,0-2 6,0-3 11,1-3 5,-1-1 0,1 2-16,-1 1-6,2 2 0,0 11-6,-1-6-16,0 8 11,-1-10 11,0-1 0,0-3 0,0-1-11,0 0 11,0 0 0,0 0 0,0 1 0,1 0 0,0 1 0,1 1 0,-1 1 0,1-1 0,-2 1-6,2 1 6,-1-3 0,1 1 0,0-3 0,-1-1 0,1-2 0,-1 0 0,0 1 0,-1 9 0,2-4 0,-2 7 0,3-6 0,-3-2 0,0-2 0,0-2 0,0-2 0,0-4 0,0 3 0,0-3 0,0 3 0,0 1 0,0 3-22,0 0-1,0 1 18,0-1-1,0 0 0,0-1 1,0 0 5,0-1 5,0-1 1,0-1-6,0-1 0,0-1 0,0-1-6,0 1 6,0 0-5,0-2 5,0 0 5,0-2-5,0 0 6,0-1-12,0 1 6,0 1-5,0 3 5,0 1 0,0 2 0,0 1 0,0-1 0,0 1-6,0-3 6,0-3 0,0 0 0,0 0-5,0-1-1,0 1 6,0 1 0,0 1 0,0 2-6,0 0 1,0 1 5,0-1 0,0-3 0,0-3 0,0-1-1680,0-2 1730,0 1 29,0 1-1,0 1-22,0 1-50,0-3-1,0 1-5,0-1 0,0 0-5,0-1 10,0 0-5,0 2 6,0-1-6,0 1 0,0-2-2431,0 0 324,0-3-1376,0-4 3483,1-4 0,-1 3 0,1 3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0:47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10914,'7'10'3294,"-2"-2"-2622,-5-8 6895,0 0-7572,-1 0 5,1 0 22,-2-1 135,2 2 22,-1 2-16,1 1-85,0 2-16,0 1-1,0-1-55,0 1 22,0-1 17,0 0 11,0-1-23,0 0-10,0 0-23,0-2 0,0 1 0,0 0 0,2 1 5,-1 0-5,3 3 6,-2-2 27,1 3-27,-1-2 0,0 1-6,-1-2 11,1 1-11,0 0 0,1 1 0,2 2 5,-2 1 1,2 2 0,1 0-6,-1-2 0,1 0 0,-2-2 0,0-1 0,-1-3-28,1 1 0,0-3 22,0 1 6,0 0-6,1 1 6,0 0 6,2 3 16,2 0-16,0 4 0,4 0-6,-3 3 5,3-2-5,-2-1-39,0-2 39,-1-3 6,0-1 22,-1-2-6,2-1-16,-1 1-1,3-1 1,-1 1-1,1 0 18,-1 3-18,1-1 1,-1 2-6,-2-2 6,1 1-6,-2-1 5,1 0-5,-2-1 6,0 0-6,1-1 0,-2 0 5,1-1-5,0 0 0,-1 2 0,1-2 0,-2 0-28,0 0-50,-1-1-135,-3 1-285,-1-2-573,1 1-3269,-2-1 4340,-5-1 0,5 0 0,-4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6:01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7789,'-1'3'-51,"1"1"-1052,-2-4 1103,2 0 0,0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36:01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7263,'1'3'0,"0"1"0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0:00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8914,'13'12'1928,"-3"-2"-1486,-10-10 56,0 0-929,2 0-862,1 0-1564,2 0 2857,1 0 0,-3 0 0,0 1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0:02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9576,'-2'-2'9830,"1"1"-6570,1 1-3221,16 69-39,-12-41 6,13 53 16,-17-57-16,0-3 22,0 0-28,0-2 5,0 0-5,0-1 0,0 1 28,0 0 0,1 3 34,0-1-6,3 1-11,0 0-23,0 0-16,0-2-6,0-1 0,0 0 5,0-3 1,0 1-6,0 0 0,0 1 0,0 2 0,0 0-6,3 4 6,-1-1 6,1 2-6,-2 0 22,1-2-16,-2-1 27,2 0 23,2 9 0,-2-7-5,2 7-29,-3-9-16,1 0-6,-2-2 5,1-3-5,-1 1 0,0-2 12,1 12-12,0-5 0,-1 8 0,-2-6 5,1-3 1,-2 0-6,0-3 5,2 0 18,-2-2-23,0 1 5,1-3 1,0 0-6,-2 0 0,0-1 6,0 1-1,0-1-5,1 0 6,0 1-1,1 1 1,-1 0-6,1 0 0,0 9 6,-1-6-6,1 4 0,0-5 5,-1 1-5,1 0 6,0 2-6,0 0 11,0 0 11,0-2-22,-1-1 0,0-5 0,-1-2 6,0-3-6,0-1 0,0 0 0,1 1 0,-1 2-6,2 2 6,-1 3 6,1 2-6,0 2 0,0 2 0,1 0-22,-2-1 22,0-2-12,1-3 12,-1-2 0,1-1-5,0-1 5,-1 1 0,1-2 0,-1-1 0,1-2 0,-1 0 0,0 0 0,0 0 5,0 2 1,0 2-6,-1 2 0,2 3 0,0 0 6,-1-1-6,2 1 0,-2-2-6,0-2-5,0-2 11,2 0-6,-2-1-5,3 5 11,-1-3 0,0 4-6,1-3-5,-2 1-11,1-1 22,-1 1 0,0-3 0,-1 0 0,1 0 0,0-2 0,-2 0 5,1-1-5,-1 0-5,1-2 5,0 0 0,-1 1 0,1 2-6,-1 1 6,1 0 0,-1 1 0,1 1 6,-1 1-6,1-1 5,0 3-5,-1-1 6,1 0-6,-1 1 6,0-1-1,0-2-5,0 0 0,0-1 0,0 0 0,0-3 0,0 1 0,0-2-5,0 2 10,0-1-5,0 2 0,0 1 0,0-1-5,0 0 5,0-1-6,0 1 6,0-1-22,0 2 16,0-1 0,0 4 12,0-3 0,1 0-1,-1-1 1,1-3-6,0 3 0,0 0 0,0 0-6,-1 1-16,2 2 16,-1 0 1,0 2 5,0 1 0,-1-1 0,0-2 5,0 2 23,0-4-28,0 0 6,0-1-1,0-3-5,0 0 0,0-1-28,0-1 28,0-1-22,0-1-73,0 0-17,0-2-11,0 2-29,0-2 74,0 1 39,0 0 28,0-1-17,0 2-12,0-2-744,0 1-297,2-1-728,1 0-1076,7-2-4402,2-5 7287,3-8 0,-5 5 0,-3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0:49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 11446,'0'14'3400,"1"-2"-2711,-1-12 146,0 0-51,0 2-269,0 0-95,0 1-78,0-2 11,0-1-297,0 1 112,0 0 264,0 2-52,0-1-128,0 2-78,0-1-73,0-1-17,0 0-11,0-1 55,0 0 113,0 3-6,0-2-140,0 2-44,0 0-6,0 1 33,0 1-28,0 3 62,-2 2-61,0 3-46,-2 3 40,-1-1-39,-1 1-1,0-2-5,1 0 6,0-3-6,0 1 0,0 0 0,0 1-11,0-2 5,-1 4-22,-2 1 28,2 3 0,-2-1 6,1 3-6,0-3 0,0-2 0,1-2-79,0 0 79,1-5 0,0 1-5,1-4 5,-1 0 5,-1 2 23,-3 2-28,-1 4 6,-1 0-6,0 2 6,0-1-1,3-3-5,-1-2 6,4-3-6,0-2 0,2-3 0,1 0 0,-1 0-6,2-2 6,0 1-45,1-1 6,0 0-28,0-1-84,0 0-140,-3 0-118,3 0-196,-2 0-324,2 0 620,-3 0-5034,0 0 1629,-1 0 3714,-3 0 0,4 0 0,0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1:14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25 9587,'-2'-12'8284,"-2"4"-7752,10 4-61,-6 4 4435,0 0-4872,0 3 5,0 1-5,0 6-1,0 0-33,0 6 34,0 0 16,0 0 6,1 2-17,-1 1-16,1-1-1,-1 0-22,0-1 6,3 4 5,-3-8-11,2 3 6,-2-8-1,0 0-5,0-1 0,0-2 6,0 0 16,0 1 1,0-1-18,1 1-5,0-2 11,0 2-5,-1-2-6,0 1 0,0-2 11,0 2 12,0 0-23,0 0 0,1 2 5,-1 1 1,1 1 22,0 2-23,1-1-5,-2 0 23,2 1-18,-2-1 1,1 0 16,0-1-22,-1 1 0,2-3 0,-2-1 6,1-1 0,0-3-6,-1 1 5,1-3 23,-1 2-22,0-2 22,0 2 0,0-1-28,0 1 11,0 1-11,0 0 22,0 1-16,1 0 0,-1-1 22,1 0-28,-1-1 28,0-1 22,0 1-5,1-2-1613,-1 0-1177,3 0-7086,-2-3 9365,3-2 0,-2 3 0,-1-3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1:1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32 6927,'-2'-11'1562,"-1"3"-537,3 8 353,0-4 62,0 3 1018,0-3 612,0 4-2499,0-1-314,0 1-77,0-2 4413,0 1-4565,0 6-22,0-1-1,0 6 1,0 0-6,1 2 22,0 0 12,0 0-34,2 0 0,-1-1 5,0 0-5,-1-1 6,1-1 5,-1 1-11,0-3 6,0 1-6,0 1 0,-1-1 5,1 2-5,-1 1 6,2-2-6,0 2 6,0-4-6,-1 0-6,1 1 6,-1-3 0,0 2 0,1-2-6,-1 1 6,1 1 0,0-1 6,0 2 0,0 0-6,1 0 0,-2 1 5,1-3 6,0-1-11,-2-1 6,1 1 0,-1-3-6,1 1 5,-1-1 1,0-1-6,0 1 5,0-1 7,0 0-12,0 1 39,0-2-39,0 2-6,0-1 6,0 2 0,0 0-5,0 1-40,1 0-112,0 0-319,0-2-662,-1 0-1903,1-2-6790,-1-5 9674,0-3 1,0 0-1,0 1 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1:12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10702,'3'8'9830,"0"-3"-6072,-3 5-3708,0-1-22,0 7 0,0-2 28,0 0-5,0 2-18,0 1 1,0 1-6,0 8-17,0 0-11,0 0 0,0-5 6,1-10-6,-1-2 0,1-2 0,0 0 5,0-2 1,0 0-6,-1 0 0,1 0 5,-1 1-5,0 0 0,3 6 6,-1-2 0,1 5-6,-2-4 0,0 1-6,2-1 6,-1 2 0,1-4-6,-1 1-10,0-3 10,0-1 0,0 0 1,0-1-1,0 1 6,0 1 0,1 0-5,-1 1 5,1 0 5,0 0-5,-1 0 0,1-1 0,0-1 0,0 2-5,-1-3-1,1 0-16,-2-2 22,0-1-6,1 0 6,-1 0 0,0-1 0,-1 2 6,2-1-6,-1 1-56,1-2-45,-2 1-45,0-2-571,0 0-279,2 0-1514,2-14-3237,3-3 5747,1-18 0,-4 17 0,0 2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1:35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1318 9 8254,'-6'-5'1395,"0"2"-23,6 3 8458,0 0-6901,-2 0-2811,1 0-51,-2 0-11,0 0-50,-1 0-1,1 0 1,0 0 27,0 0-5,0 0 17,1 0-11,0 0-6,0 1-28,-2 1 22,-1 2-11,-2 1 17,-2 1 12,0 2-12,0-1-6,0 0-22,0-2 34,0 1-34,-1-1 0,-2 2 0,-1 0 5,-2 1 23,0 0-22,0-1-1,3-1-5,0 1 6,3-2 22,0-2 0,4 1 28,-1-1-11,2-2 5,-2 0-22,2 0-11,-2 1-17,-1 0 0,0 1-6,-2 0 1,1 1 5,-2-1 0,2 0 22,-2 1 1,0-2 10,0 1 23,0-1-33,-1 0-23,0 1 0,-3 0 0,0 2-23,-1 0 18,3-1 5,0 0 0,4-1 28,0 1 11,3-4-6,0 1 1,3-1-34,-1 0 6,2 0-1,-3 0-5,1 0 0,-1 0 0,-3 1-5,1-1 5,-4 2 0,2-1 39,-1 0-17,1-1 23,3 1-39,0-1-1,1 0 34,3 0-5,-1 0 11,2 0-17,-3 0 5,3 0 23,-3 0-28,1 0-28,-2-1 0,2 0 0,-1-2 0,-1 1 0,2-1 0,-3 2 0,2 0 0,-4-1-5,2 0-1,-3-1 6,1 1 0,0-2-5,-1 1 5,2-1 0,-3 0 0,2 0 0,-1 0 5,-2 1-5,1 0 0,0 1 0,1 0-5,-1 0-1,3 1 0,0-1 6,-1 2 6,2-2-6,-1 1-6,1 0 6,-2 0-28,0-2 23,0 2 5,0-1 0,-1 0 0,1 0 0,-1 0 0,0 1 0,2 0-6,-1-2 6,-1 2-5,1 0 5,-1 1-6,0-2 6,-2 0 0,1 1 0,-1-2 0,0 2 0,0 0-17,1 1-5,0-1-1,-1 1-16,2 0 17,-1 0 16,1 0 1,1 0 5,-1 0 0,2 0 0,-1 0 0,2 0-23,2 0 18,0 0 5,2 0-28,-2 0 28,2 0-23,0 0 18,1 0-23,-3 0 0,0 1 22,-2 0-16,-1 4 22,-2 0-6,0 3 6,-1-1 0,0 2 0,-1-2-28,-3 3 6,5-3-1,-3 2-10,6-5 10,0 1 18,1-1-1,1-2 6,0-1-6,1 1 6,-1 0 0,0 1-11,-1 2-11,-2 0-6,-1 0-11,-1 2-29,-1 2 40,-2 0 17,2 0 6,-5 2 5,6-5-6,-2 3-16,7-6 16,0 0-16,2-2-12,0 1 0,0-1 12,-2 1 16,1 1-16,-2 1 16,-1 1 1,-3 2 5,2-2 5,0 2-5,1-4 6,2 1-6,1-3 0,0 0-6,2 0-27,-2 0-12,0 0-5,-1 1 5,0 1 11,0-1 1,-1 1-1,3-3 12,0 2 16,1-1 6,0 0-6,0 0-33,0-1 34,0 1-29,0 2 28,-1-1-27,-1 2 27,1 1 6,-3 1 0,3 1 0,-4 0 0,3-2 0,-1 0-5,3-1-18,-3-1-10,3 0-35,-1-2-38,1 1-12,0-2 46,0 2 38,0 0 34,-1 2-6,-1 2 6,-1 3 0,-1 2 6,-1 2-6,1-1 0,0 0 0,1-3-34,2-3 1,0-2-6,1-3-482,0 0 521,0-1 0,0 0 0,2 3 5,0-2-5,2 0 0,1 2 0,0-1 0,2 1 6,0-1-6,3 1 0,0-1 0,4-1 6,2 0-6,1-1 11,1 0 17,0 0-28,-2 0 0,-1 0 0,-1 0 0,-1 0 0,1 0-34,-1 0 1,0-2-29,6-1 28,-5-1 29,5-1-1,-7 2 6,-2-2-5,-1 4-1,-2-2 0,0 2 6,0 1 0,-1 0 0,2-2 0,0 0 0,3 1 6,0 0-6,1-2 6,0 2-6,0 0 0,0-1 0,1 0 0,-1 2 0,1 0 5,7 0-5,-4 0 6,5 0-6,-5-1 5,-2 1 1,1-2-6,-2 2 0,0 0 6,-3 0-6,-3 0 0,2 0 0,-2 0 0,1 0 0,1 0 5,0 0 1,1 0 33,0 0-17,1 0-16,0 0 22,-1 0-22,2 2-6,-2-2 5,2 1 1,0 0-1,-2 2-5,2-2 6,-3 0 16,1 2-16,-3-2 28,2 0-1,-2 2-27,0-2-1,0 3-5,0-3 6,0 3-6,0-3-6,-1 0 1,-1 0-1,1 1 6,-1-2 0,2 1 0,0-1 0,0 3 0,1-2 0,-2 0 0,1 0 0,-1 0 6,-2 0-6,3-1 5,-1 0 1,3 0-6,1 0 0,1 0 0,3 0 0,0 0 0,0 0 6,0 0-1,-1 0 18,-2 0 33,0 0-12,-2 0-10,1 0-28,-1 0-1,1 0 1,1 0-6,-1 0 5,1 0-5,-3 0 0,-2 0 6,3 0-6,-3 0-6,3-1 6,1-1 0,0 2 0,0-2 6,0 2-6,0-1 0,0-1 0,-2 2 6,-2 0-1,-2-1 1,-2 1 16,1-2 34,-1 0-11,2 1 5,0-3 1,1-1-23,1-1 0,0-2 5,1 0 1,-2-2 5,1 0 40,-3 1-29,2 0-16,-1 0-34,1-1 0,0 0 0,1-1-40,4-8 35,-1 4-1,2-5 6,-4 5 11,0 2 23,-1 2 0,-2 2 5,0 3 28,-3 2-17,-1 1-50,1 0 0,0 0-5,1-1-1,-1-2 6,2 0 6,-1-2-1,1-2-5,-1 1 6,3 0 50,0-2-34,-2 5 1,0-1-1,-2 4 1,0 2-23,-1 0 61,1 1-5,-1-1 252,0 1-285,0-2-18,0 2-5,0-2 6,0 2-3283,0-1 0,0 1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1:37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744 8 14605,'-13'-5'4269,"2"2"-3625,11 3 2929,0 0-3304,-1 1-84,0 1-84,0 3-23,-1 2-22,0 3-5,-2 3-12,1 0-17,-1 1-16,0-1 27,2-1-10,-1-1-23,3-2 33,-1 1-27,1-1-6,0 1 6,0 0-6,0-1 0,0 1 0,0-1 5,0 0-5,0-2 6,0 1-1,0-1-5,0 1 6,0 0 16,0-1-16,0 1-6,0-2 22,0 2-16,0-3-6,0 0 6,0 1-6,0-2 5,0 1 1,0 0-6,0-1 0,0 0 0,0-1 0,0 1 0,0 1 5,0 1-5,0 1 6,0 0 0,0 0 16,-1-1-16,-1 0-6,1-2-6,1 1 0,0-1 6,-1 0-5,0 0-18,0 0 18,1-1 5,0 1-11,-1 0 11,1-2 0,-1 2 0,1 0 0,0-2 5,-3 2 1,3-1-6,-2-1 5,2-1 1,-3 2-6,1-2 11,-1 3-11,1 1 6,-3 1-6,-1 2-23,-1-2 18,1 1 5,-1-1 0,2-1 5,-1-1-5,2-1 23,-2-1-1,2-1-16,-2 1-1,0-2-5,-1 1-5,-1-1-1,-2 1 1,-1-1-1,-2 2 0,1-2 6,0 1 12,2-1-12,1 1 11,3 0-11,1-1 5,1 0-5,-1 0 0,0 0 6,0 0 16,0 1 12,-1-1-34,-1 1 6,0-1-6,-2 0 0,0 0-23,-1 0 23,0 0 0,-2 0 0,1 0 6,0 0-6,0 0 5,1 0-5,1 0 0,-1 0 6,0 0 39,0 0-12,0 0-27,0 0 0,-1 0-1,1 0-5,0 0-5,0 0 5,-1 0 22,0 0 6,1 0-22,1 0-1,3 0 1,-2 0-1,2 0-5,0 0 0,0 0 0,-1 0-11,0 0 11,-1 0-11,0 0 11,0 0-11,1 0-12,0 0 23,0 0-5,2 1-18,0-1 18,0 2-1,0-2 1,1 1-18,0 0 18,0-1-18,0 1 23,0-1 0,1 1 0,-1-1 0,1 1 0,1-1 0,-1 0 0,1 0 0,-1 0 0,-2 0 0,0 0 0,0 0 0,0 0 0,0 0 6,0 0-1,2 0 1,1 0 0,0 0-6,-1 0 0,0 0-6,-1 0-44,0 0 16,0 0 0,0 0 34,1 0-5,0 0-1,2 0-2291,0 0 1,1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1:39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728 5 9358,'-11'-2'9830,"3"0"-9024,8 2 1855,0 0-2409,-2 0-28,1 0-51,-2 0-38,1 0-46,-1 0-22,-1 2-11,-2 1 12,-2 3 16,-2 1-12,-2 3-38,1 0-12,-1 1-22,2 1 6,-2 0 0,1 1-1,0 0 1,-1 1 16,0 1-22,-2 0 28,0-1-5,1-3-1,-1-1 17,4-1 0,0-3 1,2-3-7,3-1-27,-2-2-40,1 0 34,-2 0 0,1 0 0,0 0 6,-1-1-6,-1 0 0,-1-2 0,0-1-23,0 1-5,0-1 28,0 0-5,0-1-1,0 2 6,3 0 0,0 0 23,3 1-7,0-2-16,0 2 0,0-1 0,-1 0 0,-2 1-33,1-1 27,-2 1 1,0-1-1,0 1 6,-1-1 0,0 1 6,1-1-1,1-1-5,-2 1 6,2 0-6,-2-1 0,2 1-6,-3 0 6,1 0-33,0 1 5,-1 0 0,1 1-6,0 0 6,1 1-17,0 0 45,1 0-28,-1 0 28,2 0 6,0 0 16,0-1-16,2 1-1,-2-2 1,0 2 16,0-2-16,0 2-6,0-2-6,1 1 1,0 1 5,1-1 0,1 1 0,-1-1 0,1 1-23,0 0 1,0 0 16,-1 0-27,-1 0 33,0 0 0,-2 0 0,0 0 0,1 0 11,0 0-11,2 0 6,2 0-1,1 0-5,0 0 6,1 0-1,-1 0 1,0 0-1991,0 0 0,1 0 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1:41.1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785 17 12074,'-7'6'9830,"-8"-3"-9152,5-5-544,-6-2 17,6 1-22,0-1 6,-1 0-12,0 3-22,1-3-17,1 3 22,1 0 0,2-1-10,0 2-12,0 0-17,-1 0-39,-1 0-23,-3 0-5,-2 0 23,-3 0 50,-10 3-51,7 0-22,-5 2 6,10-3-6,0-1-28,1-1-23,-1 0 6,1 0 23,-2 0-6,0 0-6,1 0 6,1 0-5,1 0-12,1 0 45,-2 0-11,1 1 11,-1 1 5,2 0 46,-4 2-46,5-1-5,-1-1-28,2-1-22,2 1 11,-3 0 16,1 1 18,-1-1 5,0 0 0,1 0-11,1-1-12,0 0 23,1 1 6,0-1-1,1 0-5,1 2 12,0-1-12,-1 0 0,-2-1 5,1 1-5,-2-1-5,-1 2 5,2-1-28,-1 2 22,1-2 0,-1 2-5,-2 0 11,4-1 6,-3 1-1,3-1-5,1-1 28,-1 1-22,1-1 0,1 0 22,0 0-23,1-1 1,1 1 22,-2-1-28,4-1 11,-3 0-11,3 0 0,-3 1-28,1 0 22,0 2 1,-2-2 5,0 1-6,1 0-27,2-1 5,1-1-1984,1 1-177,3-1-4124,3-2 6313,5-2 0,-3 1 0,-2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1T07:41:41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12679,'1'5'3758,"0"-1"-3091,-1-4-51,0 0-174,0 8-100,0-4-40,0 8 1,-2-5 0,0 2-1,-3 1-5,0 2-40,0 2-122,-2 1-62,-1 2-23,2-1-44,-1 1 27,1-1-27,0-1 61,1-2 123,2-2 12,-1-1-73,0-2-73,0-3-51,0 1-5,1-2 0,0 2-28,0-1-11,1 1 33,1-1 6,-2-3 51,2-1-18,1-1 1,0 0-84,-1 0-34,-1 0-23,0 0-78,-1 0 6,1 0-134,-1 0-751,1-1-3059,1-4 4123,0-4 0,1 3 0,0-1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2:11.762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1497 1,'-29'13,"3"-1,19-9,-2 0,-8 3,5-2,-10 3,9-3,-3 0,-1 0,1 1,-2-1,1 2,-1-3,1 2,2-3,2 1,-2-2,4 0,-7 2,5-2,-6 1,4 0,-1 1,0-1,0 2,0-3,2 0,0 0,0 1,3-1,-7-1,5 0,-3 0,2 0,4 0,-8 0,7 0,-5 0,3 0,-1 0,0 0,0 0,0 0,0 0,3 0,-3 0,0 0,3 0,-4 0,4 0,-3 0,-2 0,3 0,-3 0,2 0,0 0,0 0,0 0,-2 0,6 0,-7 0,6-2,-3 0,1-2,-1 2,3-2,-5 1,6 1,-4 1,0-2,1 1,0 0,-1-1,2 0,-3-1,-1 3,4 0,-4 1,3 0,1 0,-2 0,0 0,-1 0,4 0,-5 0,4 0,1 0,-8 1,10-1,-7 1,5 0,-1 1,-4 0,5 1,-2 0,0 2,2-1,-6 2,7-3,-2 2,-1 2,2-1,-3 3,4-3,0 2,24 9,-1-7,23 7,-9-8,2-3,2 0,-1-3,-2 1,-3-3,-2 2,-3-1,-2 2,0-2,-3 2,0-1,-2-1,0 1,1-2,2-1,-5 0,4 0,-2 1,-3 0,-31 22,4-10,-29 17,14-15,1 1,1 0,2-2,2 1,5-3,4-1,6-4,50-1,-11-5,44-1,-26-3,3-2,-3 1,-5-1,-7 1,-11 0,-6 3,-9 0,-39 15,10-4,-32 12,21-7,-3 0,2 1,1 1,5-2,6-2,5-2,8-3,49-14,-7-2,43-11,-19 2,0 0,-1 1,-9 4,-10 2,-12 5,-11 2,-42 29,8-11,-33 22,20-17,-3 1,-1 0,1 1,1-1,4-2,4-2,4-1,5-5,7-2,55-8,-17-3,44-6,-32 2,-1-1,-8 2,-10 3,-8 1,-42 25,4-5,-33 20,17-12,2-1,2-1,7-2,5-4,6-3,7-2,4-4,42-17,-11 1,34-15,-20 7,1-2,0 4,-6-1,-7 5,-9 1,-6 5,-51 28,11-7,-40 23,28-14,1 0,3-2,4 0,4-4,6-2,7-5,5-3,5-5,37-13,-4-3,33-11,-14 1,3-1,0 3,-4 1,-8 3,-7 4,-9 3,-7 2,-61 34,18-9,-7 3,-3 1,-4 8,2-1,5-4,9-3,8-6,7-5,7-5,38-12,-5-6,36-10,-11-2,5-2,0 3,-4 0,-8 5,-12 6,-11 3,-11 5,-55 30,13-7,-5 3,-3 0,-9 8,-2 1,3-1,5-1,9-4,7-3,7-5,7-5,4-2,5-4,35-17,-10 1,30-14,-20 7,-2 1,0 1,-6 2,-5 2,-6 3,-52 36,11-6,-7 2,-2 1,-11 12,0-1,5 1,7-5,9-5,11-9,7-6,6-6,38-14,-6-5,35-13,-13 0,5-2,-1 1,-2 1,-7 5,-8 5,-12 4,-11 5,-9 2,-32 29,6-10,-23 23,12-17,2 3,-3 1,3 2,3-1,1 0,7-3,3-3,6-6,4-5,38-17,-10-1,28-12,-21 4,-1 3,-2 1,1 3,-2 1,-4 3,-4 0,-6 3,-40 35,6-12,-35 32,18-20,-1 2,5-3,8-4,9-6,7-5,7-8,33-16,-3-4,32-14,-13 1,5 0,1 1,-3 2,-6 5,-8 2,-11 6,-9 4,-31 35,-2-8,-24 29,6-15,-3 2,0-2,4-3,7-4,9-8,9-6,4-6,36-10,-4-8,33-9,-12-6,4 0,-3 2,-6 2,-10 8,-11 4,-11 2,-40 31,6-9,-31 27,15-15,0 5,-3 0,5 0,4-5,9-2,6-7,10-7,5-6,41-25,-9 2,34-19,-23 9,-3 5,-7 4,-8 5,-10 6,-41 27,4-2,-35 25,17-9,1 3,5-3,6-4,11-6,7-7,8-7,39-15,-7-7,34-12,-15-2,1 1,0 1,-9 6,-9 6,-10 5,-10 4,-46 30,11-7,-38 27,22-13,-2 4,2 0,4-1,10-6,8-5,10-9,6-7,33-12,-4-6,30-13,-10-2,5-3,-2 1,-3 4,-10 3,-11 8,-11 3,-46 43,8-11,-4 3,-2 2,-10 11,2-2,4-2,8-5,11-9,6-8,8-8,44-29,-17 7,35-19,-30 19,-4 3,-5 3,-5 3,-4 3,5 1,-3 0,2 0,-5 16,-13-5,-1 15,-6-9,0 3,-2-1,2-1,1 3,3-9,2 0,4-7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2:16.018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534 0,'-36'37,"-1"-2,5-15,-2 3,-2-1,3-1,3-3,6-4,5-2,5-5,5-2,-2 1,0-2,-6 4,0 1,-3 0,0 4,5-4,2-1,45-3,-9-6,35-1,-20-4,0-1,-3 1,-2 1,-6 0,-4 2,-7 1,-4 2,0-1,2 0,-2 0,-27 24,-2-6,-26 21,11-10,-1 2,-2 2,5-1,1-1,6-3,4-5,5-4,5-5,3-5,37 3,-7-8,33 0,-14-6,2-4,0 0,0-2,-2 3,-6 0,-4 2,-8 0,-7 4,-4-1,-44 27,13-14,-34 24,23-19,-4 3,0 1,-3 3,-1 4,1-1,1 1,6-1,2-1,5-1,3-2,5-5,4-3,3-5,48-17,-13-1,38-13,-24 7,-3 1,-1 2,-3 1,-6 2,-4 2,-7 2,-5 3,-43 26,12-9,-36 24,18-15,-5 4,-5 2,-4 4,-2 3,0 1,2 1,6 0,8-3,8-2,7-6,7-5,6-6,4-8,42-22,-9-1,39-17,1-2,-15 9,13-6,-29 15,-7 4,-7 3,-7 3,-4 2,-1-1,-1 2,-36 33,10-10,-34 29,15-20,0 1,1 2,2-2,4-2,5-2,3-5,6-1,2-4,4-6,46-21,-11-4,41-17,-23 5,3 1,-1 3,-6 2,-5 5,-12 5,-8 5,-10 2,-33 30,3-8,-26 24,13-13,-2 1,-3 2,1 2,2-3,4 2,5-6,5-2,8-6,4-3,4-8,54-24,-15 1,6-4,0 0,10-7,-6 3,-4 4,-12 5,-8 5,-10 4,-32 27,1-3,-28 24,10-8,-3 4,0 2,2 1,8-1,7-6,10-7,7-6,6-10,45-28,-10 0,40-22,-25 8,4 3,-7 1,-6 7,-3 2,-18 10,-3 0,-37 34,6-10,-23 27,14-16,0 1,2 0,4-3,4-2,5-6,5-3,3-5,26-9,15-15,11-3,1-6,-18 7,-8 4,-7 5,-7 3,-34 24,3-4,-26 21,10-8,0 1,1 3,4-3,5-1,7-4,10-10,3-5,41-24,-9 0,29-14,-15 3,0 3,-4 2,-3 4,-8 5,-9 4,-51 40,15-12,-38 32,30-27,5 0,5-4,4-4,5-4,5-6,46-18,-15 0,46-20,-44 16,0 0,-20 10,-34 30,6-10,-24 26,18-18,3-2,5-5,5-5,7-6,41-18,-8 0,33-15,-23 6,-1 3,-5 3,-7 6,-8 2,-8 4,-34 33,9-13,-25 29,22-24,5-1,5-3,5-6,3-5,3-5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2:28.142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947 0,'-29'17,"5"-3,17-12,-1 0,-8 2,2-2,-9 4,3-2,-3 3,-5 1,-3 1,-5 2,0 1,-3-1,-1 2,0-2,4 1,2-3,4 1,3-3,4 0,-1-1,4-1,-2 1,1-2,-1 1,1-1,2 1,3-2,3-1,2 1,-2-1,0 2,-3 0,1-1,-3 1,-1 1,0-2,-1-1,1 1,2-2,4 0,2 0,54 4,-14-1,48 3,-27-2,4-3,-1 0,0-2,-1 0,-1-1,-5-3,-4 0,-6-3,-10 4,-6 0,-9 2,-42 23,10-4,-37 19,23-9,-2-2,3 0,4-3,8-6,7-3,6-6,48-15,-7 0,44-11,-22 4,0 3,-8 4,-6 4,-15 1,-6 2,-12 0,-26 28,1-9,-26 26,10-15,-2 1,0 0,5-3,6-3,7-5,6-4,5-7,37-7,-6-8,35-4,-15-3,3 1,-2 0,-4 3,-8 2,-9 3,-10 1,-53 38,8-10,-5 3,-3 1,-13 7,-1 0,4-2,6-3,9-3,8-5,8-4,6-5,6-5,43-27,-8 7,36-21,-20 14,-1 3,-3 1,-8 4,-6 5,-8 0,-8 5,-37 34,1-9,-33 32,11-16,-5 2,0 2,4-3,7-3,11-5,9-8,11-8,5-6,34-7,-6-7,29-7,-11-6,5-3,28-8,-18 7,16-5,-29 11,-9 3,-10 4,-10 2,-37 34,2-7,-29 27,11-13,-2 0,2-1,3-4,0 4,15-13,2-1,14-13,38-17,-10 1,30-13,-20 6,-3 2,-5 2,-5 2,-6 6,-47 38,4-10,-4 5,-4 2,-17 11,-2 2,3 1,8-5,11-7,10-8,12-10,6-6,39-18,-7-3,32-12,-18 2,3 2,-6 3,-3 3,-10 7,-7 2,-7 2,-20 27,-1-7,-19 25,1-12,-3 3,0 2,1-2,3 1,5-4,4-1,6-7,6-6,2-6,34-19,-3-3,30-16,-10 2,3-1,-2 2,-5 4,-10 5,-9 5,-13 5,-26 32,-3-7,-21 26,8-12,-3 2,1-1,3-1,6-5,6-5,5-4,9-9,44-23,-9-4,36-17,-27 11,-4 3,-7 5,-9 6,-8 3,-38 39,7-12,-33 34,16-21,-1 3,1-2,7-4,6-7,11-8,6-7,51-23,-16 0,39-18,-28 10,-3 2,-3 3,-8 5,-8 5,-7 3,-29 34,-1-9,-21 29,9-15,1 0,4-6,7-5,6-7,6-8,46-23,-9-2,39-20,-18 8,2-1,-2 3,-8 1,-9 10,-14 5,-9 6,-33 26,2-4,-24 23,9-8,2-2,1-1,6-3,6-5,6-6,6-4,3-5,36-7,-19-1,24-3,-30 2,-14 27,-2-8,-9 25,-1-14,-2 2,-1 1,2-3,1-2,6-6,5-7,5-7,32-23,-14 12,21-20,-23 16,-6 1,0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2:31.781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489 1,'-41'23,"0"1,6-6,-6 3,-2 3,-2-1,2 2,5-3,5-4,10-3,7-5,8-4,49-11,-15 2,38-7,-32 7,-3 0,-6 1,-7 1,-6 1,-38 26,5-3,-33 24,14-11,4-2,2 0,9-7,7-4,6-7,8-6,35-3,-3-10,33-3,-13-7,2-2,-6 3,-6 1,-12 4,-9 3,-48 33,5-4,-5 0,-3 2,-14 11,0 1,5-3,10-4,11-9,10-5,8-7,34-6,-3-9,28-6,-9-6,4-3,3 2,-1-1,-2 5,-6 2,-11 5,-9 4,-12 2,-30 33,-3-9,-25 29,6-16,-3 1,0 1,4-3,6-1,7-7,10-5,6-7,6-6,46-23,-10 1,36-18,-24 10,-5 2,-10 6,-9 5,-9 4,-31 36,2-10,-25 31,8-16,-3 4,-2 1,2-1,5-2,7-5,8-5,9-6,3-6,6-5,20-8,0-8,23-7,-4-7,5-3,1 2,-1 1,-3 3,-9 4,-7 4,-10 4,-38 33,3-8,-34 31,14-15,-5 3,2 0,3-2,10-5,8-7,10-6,8-8,3-4,28-5,-3-8,25-3,-5-8,4-1,0 1,-4 1,-6 5,-11 3,-9 3,-24 28,-5-7,-18 24,-1-9,-6 2,-2 4,-1 1,4-1,7-4,8-6,10-8,6-6,4-7,28-6,-4-11,26-6,-10-7,4-2,0 1,-3 3,-5 6,-7 3,-8 6,-8 1,-28 34,1-8,-26 27,8-14,-3 4,-3 1,3 0,5-4,8-8,10-7,7-8,7-5,36-10,-7-10,34-10,-16-6,0-3,-1 2,-4 4,-10 7,-8 6,-8 6,-9 3,-28 27,2-7,-24 25,10-11,-1 1,-1 1,6-1,4-5,8-6,8-7,4-6,35-16,-4-5,28-12,-10-2,21-13,-18 13,8-4,-29 18,-12 6,-7 4,-39 37,7-10,-30 31,18-17,3-3,5-3,8-7,7-6,8-9,48-22,-16 1,37-15,-33 10,-4 3,-4 4,-7 4,-45 41,9-12,-36 32,22-21,0-1,3-1,8-6,8-7,8-6,5-8,35-13,-11-4,27-9,-17 1,-3 1,-3 2,-6 5,-7 5,-32 39,2-10,-26 30,11-22,0 0,2-1,7-7,8-5,7-9,50-27,-18 4,34-18,-32 18,-4 3,-4 4,-7 3,-38 39,7-12,-31 32,19-21,0-2,6-3,4-7,9-8,7-7,22-51,-11 32,15-35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2:35.387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1369 27,'-31'-15,"4"3,14 12,-4 2,-1-1,1 4,-1-3,-1 2,0 0,1 0,-2-1,1 0,-1 1,1-3,3 4,0-2,1 2,0-1,-1 2,-2-1,-2 2,-1-1,1 1,-1-2,2 0,1-2,1 1,-2-3,3 0,-2 0,1-1,-2 0,-1 0,0 0,-2 0,-1 0,1 0,1 0,0 0,2 0,3 0,0 0,4 0,-1 0,0 0,2 0,-8 0,7 0,-7 0,3 0,-2 0,-3 0,-1 0,-2 0,1 0,2 0,0 0,4 0,1 0,1 0,1 0,-1 0,1 0,-1-1,0 0,-2-2,1 1,-1-1,-1 1,0 0,0 0,1 1,1-1,3 2,1-3,0 2,0-2,50 21,-15-8,46 17,-27-12,2 0,-3-2,-2 0,-8-2,-6-2,-9-1,-7-3,-4 9,-10-2,-4 8,-8-2,-4-1,-2 1,-2 3,-4 3,-1 1,1 0,1 0,3 0,2-4,6-1,2-3,6-2,0-5,43-7,-9-4,38-4,-20 1,1 3,-5 0,-6 1,-7 0,-9 0,-6 0,-26 28,1-7,-20 26,9-15,0 1,4-3,4-5,6-4,3-6,6-6,37-8,-6-5,33-6,-16-1,-2 2,-6 3,-10 3,-9 1,-9 2,-21 31,-2-13,-14 23,6-19,-1-1,1 0,-2 1,1 1,1 1,0 2,3-1,-1 2,4-3,2-1,4-7,3-3,44-18,-14 2,33-12,-30 10,-4 1,-7 3,-6 0,-17 27,-4-7,-13 26,-1-11,-1 3,1 0,5-3,4-5,7-5,4-7,5-6,20-6,-3-5,19-4,-5-4,0 3,-4 0,-3 2,-9 2,-5 2,-11 26,-9-6,-9 24,-7-10,-6 4,-3 3,-3 3,2 2,2-1,9-5,6-6,8-9,6-7,4-9,24-6,-2-8,23-4,-6-2,1 0,-4 3,-5 4,-10 2,-7 1,-7 20,-4-2,-7 18,-3-6,-6 4,-3 2,0 0,0 1,2-3,4-6,6-5,3-9,3-4,28-7,-11-3,25-4,-23-2,-2 4,-6-1,-6 23,-2-2,-4 19,0-4,0 3,-5 5,-1 3,-13 29,2-15,-6 21,8-30,3-6,4-10,3-10,4-13,1-6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2:38.477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358 1,'5'32,"0"-6,-5-21,2 5,-1 7,1-1,-1 5,-1-7,-2 3,-3 2,-6 2,-2 4,-5 2,-4 3,-3 3,-2 5,-1 0,3 1,3-4,5-6,6-8,5-7,4-7,27-12,-1-3,27-10,-7 1,3-1,-3 3,-6 1,-9 4,-10 5,-8 3,-40 32,7-8,-31 31,13-14,3 3,1 0,6-3,7-3,4-5,7-4,2-6,3-2,4-6,1-2,24-8,-7-2,20-6,-12-3,3 2,-2-2,1 2,-1 1,-2 1,-2 2,-4 0,-3 1,-20 28,-5-6,-16 25,-3-10,-4 4,-3 5,-2 0,4 2,0-3,8-2,7-6,7-10,7-7,4-9,34-15,-5-7,28-11,-10 2,1 1,-2 3,-5 5,-6 3,-7 5,-7 2,-5 2,-25 30,1-11,-20 26,5-16,-4 3,-2 3,1 0,0 2,5-3,3-3,7-8,6-3,3-10,42-20,-8 0,35-18,-3 1,-18 9,6-1,-31 15,-9 2,-28 35,5-13,-24 30,12-18,-4 5,-3 1,0 2,4-2,6-4,6-8,9-7,5-8,42-19,-9-4,36-18,-18 4,0-1,0 4,-6 4,-7 8,-10 5,-11 4,-20 30,-8-6,-15 27,-2-12,-1 2,-2 4,2-2,2 2,5-4,1 5,13-16,1-3,11-19,38-21,-12 1,31-15,-17 9,-3 1,4 2,-17 9,-4 3,-47 43,4-12,-31 33,15-20,-1 2,-2 2,3-1,4-2,8-1,7-7,9-6,6-9,4-7,29-12,-5-6,25-11,-10 0,-1-1,-3 4,-6 5,-8 4,-10 4,-30 38,0-11,-23 33,10-19,1 0,3-3,6-3,8-8,5-6,6-8,35-25,-9 4,25-19,-17 13,-4 2,-1 2,-8 4,-6 5,-43 28,6-3,-34 24,17-7,0 2,3 0,5 0,8-6,9-7,9-9,5-8,43-36,-19 12,30-25,-31 24,-4 5,-5 5,-36 27,10-7,-27 21,23-16,3-2,6-5,5-4,40-17,-19 4,27-9,-33 10,-4 3,-2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2:39.520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68 0,'-15'50,"4"-8,4-27,2-2,-1 0,2-1,-2 2,2-3,-1 3,3-3,0 3,4 0,5-4,6-2,0-6,3-1,-7 5,4-4,-1 4,3-6,-3 0,1 0,-2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2:41.363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0 25,'28'11,"-5"-3,-21-8,11-7,2-2,7-2,-4 2,-4 6,-3 1,1-1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2:42.623"/>
    </inkml:context>
    <inkml:brush xml:id="br0">
      <inkml:brushProperty name="width" value="0.3" units="cm"/>
      <inkml:brushProperty name="height" value="0.6" units="cm"/>
      <inkml:brushProperty name="color" value="#005493"/>
      <inkml:brushProperty name="tip" value="rectangle"/>
      <inkml:brushProperty name="rasterOp" value="maskPen"/>
    </inkml:brush>
  </inkml:definitions>
  <inkml:trace contextRef="#ctx0" brushRef="#br0">0 0,'36'12,"-8"-3,-26-9,1 12,16-16,-10 14,11-10,-19 9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2:50.825"/>
    </inkml:context>
    <inkml:brush xml:id="br0">
      <inkml:brushProperty name="width" value="0.2" units="cm"/>
      <inkml:brushProperty name="height" value="0.4" units="cm"/>
      <inkml:brushProperty name="color" value="#C1C1C1"/>
      <inkml:brushProperty name="tip" value="rectangle"/>
      <inkml:brushProperty name="rasterOp" value="maskPen"/>
    </inkml:brush>
  </inkml:definitions>
  <inkml:trace contextRef="#ctx0" brushRef="#br0">78 0,'-24'12,"2"-1,11-1,2-1,2-3,4 1,1 2,2-1,0 3,0-4,3 1,1 1,0-1,-2 0,-1-1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41:25.156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2060 165 12400 180000 90000,'-12'24'15605'0'0,"1"1"-15549"0"0,-4-1-6 0 0,-2 2 6 0 0,0 3-28 0 0,1-1-22 0 0,2-2-6 0 0,1-5 5 0 0,4-3 1 0 0,2-4 16 0 0,3-6-537 0 0,1-2 269 0 0,1-38-29 0 0,0 2-72 0 0,2-34 129 0 0,0 15 78 0 0,0 3 0 0 0,0 8 50 0 0,0 6 169 0 0,1 18 313 0 0,0 2-180 0 0,-6 41 360 0 0,-12 17-472 0 0,-8 31-94 0 0,0-23 5 0 0,0 1-526 0 0,20-44 515 0 0,-2-2 84 0 0,16-48-78 0 0,-4 18-6 0 0,7-24 39 0 0,-6 30 762 0 0,-3 6 95 0 0,1 3-829 0 0,-20 31 0 0 0,3-2-42 0 0,-10 15 0 0 0,-1 6-221 0 0,-7 19-588 0 0,11-39 420 0 0,34-79 291 0 0,-3 17 1 0 0,2-4 38 0 0,4-13 1 0 0,-1 4-7 0 0,-1 3 63 0 0,-6 23 22 0 0,-4 6 783 0 0,-3 15-486 0 0,-19 36-163 0 0,-6 4 0 0 0,-1 3-179 0 0,-9 19 0 0 0,8-18 0 0 0,4-5-28 0 0,14-21-593 0 0,3-7 626 0 0,6-30-61 0 0,13-42 79 0 0,-7 22-18 0 0,9-17 259 0 0,-26 68-203 0 0,-3 4 224 0 0,-17 17 1 0 0,-4 2-252 0 0,1 1-34 0 0,1-1 0 0 0,2-3-67 0 0,14-13-146 0 0,5-6-157 0 0,6-5-55 0 0,25-43 318 0 0,-5 13-268 0 0,21-40 224 0 0,-20 39 84 0 0,1 0 106 0 0,-13 21 711 0 0,-2 3-744 0 0,-21 22 50 0 0,2 0 56 0 0,-19 23 6 0 0,5-5-12 0 0,-10 18-106 0 0,13-18-431 0 0,-1 0 431 0 0,22-38 0 0 0,15-34-135 0 0,4-6-305 0 0,6-15 1 0 0,2-1 372 0 0,-6 10 67 0 0,0 4 0 0 0,-4 6 95 0 0,-7 25 465 0 0,-3 7-95 0 0,-37 41-308 0 0,15-13-62 0 0,-30 30-5 0 0,23-20-516 0 0,8-10-408 0 0,25-87 570 0 0,2 29 233 0 0,6-18 1 0 0,2 1 30 0 0,-5 19 537 0 0,-3 10-369 0 0,-4 11 23 0 0,-1 7 290 0 0,-26 28-53 0 0,-8 8 1 0 0,-3 3-395 0 0,-18 16-88 0 0,6-6 1 0 0,6-5-215 0 0,21-22-80 0 0,-2-17-531 0 0,51-56 790 0 0,-14 15 234 0 0,20-23 1 0 0,-29 53 319 0 0,1 0 11 0 0,-28 35-292 0 0,4-4-52 0 0,-15 18 0 0 0,-2 3-183 0 0,3 0-38 0 0,-16 17-57 0 0,38-43-492 0 0,7-12 593 0 0,24-31-134 0 0,-4 4-146 0 0,5-10 0 0 0,5-2 375 0 0,17-30 202 0 0,-13 18 202 0 0,-17 22-320 0 0,-30 41 62 0 0,-14 17 96 0 0,-2 1-74 0 0,-3 6-162 0 0,3 0 0 0 0,0-2-1081 0 0,4-10 773 0 0,0 0-101 0 0,55-74-454 0 0,5 1 1 0 0,3 0 806 0 0,7-12 936 0 0,7-4-231 0 0,-65 91-301 0 0,-2-3 102 0 0,-22 32 1 0 0,-5 4-490 0 0,8-8-138 0 0,-1 1 1 0 0,5-7-1101 0 0,20-29 1065 0 0,4-6-365 0 0,45-64 459 0 0,-16 19 152 0 0,26-35 67 0 0,-36 48 767 0 0,-2 5-524 0 0,-32 36 0 0 0,-13 16-36 0 0,-17 21-364 0 0,15-17 0 0 0,-1-2-44 0 0,-4 10-1099 0 0,32-41 664 0 0,22-44 1 0 0,10-20-402 0 0,11-18 880 0 0,-8 15 0 0 0,-1 3 208 0 0,4 1 643 0 0,-22 49-762 0 0,-9 11 7 0 0,-5 10 508 0 0,-22 36-215 0 0,-1 5 1 0 0,-2 2-435 0 0,-6 11-717 0 0,6-11 1 0 0,13-22 671 0 0,22-42 34 0 0,15-38-224 0 0,4-4-112 0 0,10-25-96 0 0,4 1 769 0 0,-15 34 1237 0 0,-8 2-841 0 0,-52 75-341 0 0,4-3-126 0 0,-7 13 0 0 0,0 2-210 0 0,6-5-28 0 0,11-11 0 0 0,3-3-526 0 0,12-12 134 0 0,5-10-364 0 0,25-81 694 0 0,-9 27 1 0 0,-2-2 147 0 0,6-4 1 0 0,-2 1 120 0 0,-1-22 57 0 0,-10 64 290 0 0,-15 17-364 0 0,0 3 264 0 0,-19 25 0 0 0,-2 6-404 0 0,1 0-42 0 0,0 3 1 0 0,5-3-99 0 0,16-21-767 0 0,6-18 779 0 0,28-52-56 0 0,-7 8 10 0 0,11-19 231 0 0,-14 35 694 0 0,-5 11-661 0 0,-24 28 224 0 0,-11 19-297 0 0,-9 9-504 0 0,1 6 191 0 0,24-33-124 0 0,4-2-201 0 0,46-74 145 0 0,-17 25 258 0 0,4-6 0 0 0,-1-1-28 0 0,-6 6 224 0 0,-3 6 1131 0 0,-6 8-750 0 0,-20 17-129 0 0,-2 7 230 0 0,-43 39-482 0 0,27-15 0 0 0,-17 20-459 0 0,30-24-656 0 0,10-12 555 0 0,32-50-79 0 0,6-18 639 0 0,8-10 1182 0 0,-15 16-1002 0 0,-20 42 116 0 0,-21 18-38 0 0,0 5 324 0 0,-25 30 1 0 0,-4 6-527 0 0,3-1-107 0 0,-4 8 1 0 0,8-9-880 0 0,30-38 925 0 0,3-1-1037 0 0,44-79 874 0 0,-17 37 168 0 0,14-27 191 0 0,-28 47 1041 0 0,-3 5-1087 0 0,-26 16 174 0 0,-16 15-190 0 0,-9 7-56 0 0,-8 13-73 0 0,30-22-62 0 0,1 2-738 0 0,19-19 660 0 0,4-7-835 0 0,22-52 20 0 0,2 15 0 0 0,0-3 2039 0 0,-4 3 0 0 0,-1 1-927 0 0,17-25 632 0 0,-75 90-380 0 0,-9 21-398 0 0,-10 7-11 0 0,20-8-330 0 0,26-27-213 0 0,8-10 190 0 0,3-10 308 0 0,19-22-162 0 0,-1 0-931 0 0,27-29 1234 0 0,-26 32 145 0 0,9-7-2110 0 0,-24 24 0 0 0,-1 2 0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41:26.803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43 19060 180000 90000,'43'10'5808'0'0,"-66"45"-5783"0"0,81-98 1 0 0,6-14 394 0 0,-54 52 1333 0 0,-5 2-1445 0 0,-6 21-34 0 0,-3-3-61 0 0,-5 18-134 0 0,0-10-79 0 0,2-3 0 0 0,3-7-493 0 0,2-7 487 0 0,29-23-128 0 0,-6 2-146 0 0,24-16 0 0 0,-14 12 84 0 0,-3 3 112 0 0,-7 6 246 0 0,-6 5 639 0 0,-8 14-566 0 0,-9 3 6 0 0,-4 11 95 0 0,-19 23-336 0 0,10-17-190 0 0,-10 25 27 0 0,20-39-262 0 0,27-10 273 0 0,1-17-156 0 0,25-14-369 0 0,3-6 1074 0 0,-7 6-100 0 0,-9 5 823 0 0,-31 52-683 0 0,-26 16-762 0 0,2 2 40 0 0,2-10 150 0 0,21-38-251 0 0,46-35-34 0 0,-18 17-9 0 0,8-7 0 0 0,0-1 161 0 0,-8 10 1539 0 0,5 3-1080 0 0,-26 19 492 0 0,-20 39-537 0 0,0-12-163 0 0,-13 30-134 0 0,16-46 106 0 0,38-19-73 0 0,-5-16-260 0 0,8-6 0 0 0,4-2 429 0 0,20-16 268 0 0,-18 10 308 0 0,-8 12-336 0 0,-37 25-151 0 0,-7 13-61 0 0,0-1-79 0 0,-3 6-465 0 0,7-8 431 0 0,5-7-139 0 0,49-35-91 0 0,-15 5-89 0 0,19-14 1 0 0,0 0 565 0 0,-18 14 50 0 0,15-12 6 0 0,-47 38-191 0 0,-5 4 381 0 0,-11 14-448 0 0,1-2-408 0 0,25-9 55 0 0,1-8-67 0 0,29-15-44 0 0,-15-1 167 0 0,1 3-1988 0 0,8-5-2095 0 0,-17 6 4369 0 0,3-2 0 0 0,-18 8 0 0 0,-1 0 0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01T07:43:09.053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574 63 11358 180000 90000,'1'37'16916'0'0,"-3"1"-16872"0"0,-5-10 1 0 0,-1 1 0 0 0,-1-2-23 0 0,2-4-16 0 0,3-6-6 0 0,0-6-101 0 0,3-5 101 0 0,9-35-45 0 0,-2 9 1 0 0,8-26 10 0 0,-7 23 34 0 0,1 6 34 0 0,-4 5 150 0 0,-1 6-122 0 0,-8 29 28 0 0,0-8-46 0 0,-8 22-10 0 0,3-19 0 0 0,1-2-34 0 0,1-5-773 0 0,4-3 700 0 0,8-33 6 0 0,1 8 28 0 0,5-25 5 0 0,-3 19 34 0 0,0 5 73 0 0,-3 7 453 0 0,-2 5-459 0 0,-1 30 1 0 0,0-9-12 0 0,-2 23 0 0 0,0-19 11 0 0,-3 0-45 0 0,0-4-16 0 0,2-3-885 0 0,-1-4 879 0 0,16-36 0 0 0,-8 13 0 0 0,12-27 0 0 0,-11 27 28 0 0,-1 3 162 0 0,-3 6-190 0 0,1 1 0 0 0,1-3-28 0 0,-1 0-6 0 0,3-2 6 0 0,-2 4 1048 0 0,1 1-830 0 0,-35 13-50 0 0,10 0-73 0 0,-32 10 17 0 0,16-7-33 0 0,-7 1-51 0 0,15-5-224 0 0,2-2-723 0 0,23-7 796 0 0,31-21 106 0 0,-5 4-216 0 0,26-14 1 0 0,4 1 378 0 0,-13 10 39 0 0,31-17 224 0 0,-71 44-213 0 0,-7 2 11 0 0,-11 6 106 0 0,-27 8-251 0 0,13-7-34 0 0,-24 7 0 0 0,23-12-22 0 0,-7 0-421 0 0,14-1-503 0 0,10-2 929 0 0,47-13 655 0 0,4 2-139 0 0,-3-1-426 0 0,-28 10 33 0 0,-34 12 180 0 0,-45 19-286 0 0,26-13 11 0 0,11-5 0 0 0,0 0-112 0 0,-2-1-28 0 0,20-10 62 0 0,1 2-510 0 0,18-8 527 0 0,35-7 16 0 0,37-9 34 0 0,5 1 0 0 0,-4-1 667 0 0,-71 21-225 0 0,-70 31-274 0 0,5-7-36 0 0,10-3 0 0 0,5-2-132 0 0,17-8-84 0 0,-4 1-477 0 0,34-15 522 0 0,5-3 39 0 0,10-5 0 0 0,2 0-123 0 0,7-3-471 0 0,31-10 544 0 0,-27 9 246 0 0,26-15 45 0 0,-45 17-157 0 0,-10-2-28 0 0,-13 8 53 0 0,-26 2 0 0 0,-4 2-36 0 0,-2 4-76 0 0,-8 0 0 0 0,3 1-529 0 0,28 0 465 0 0,2 1 67 0 0,78-19-45 0 0,-15 3-95 0 0,38-9-89 0 0,-35 7-12 0 0,-4 2 101 0 0,-6-1 409 0 0,-7 3 5 0 0,-12 2 365 0 0,-4 2-606 0 0,-35 12-33 0 0,15-6-11 0 0,-16 6-45 0 0,22-8-616 0 0,4-2 672 0 0,18 0-22 0 0,-12 0 22 0 0,14 0-12 0 0,-17 0 1732 0 0,0 0-1697 0 0,-22 5-23 0 0,6-3 0 0 0,-21 4-40 0 0,12-3 1 0 0,1-1-28 0 0,4-1-73 0 0,3 0-510 0 0,4-1-773 0 0,6-2 690 0 0,18-6-836 0 0,-6 2-3320 0 0,12-3 4889 0 0,-11 4 0 0 0,-5 5 0 0 0,0-2 0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1T07:43:47.267"/>
    </inkml:context>
    <inkml:brush xml:id="br0">
      <inkml:brushProperty name="width" value="0.2" units="cm"/>
      <inkml:brushProperty name="height" value="0.4" units="cm"/>
      <inkml:brushProperty name="color" value="#C1C1C1"/>
      <inkml:brushProperty name="tip" value="rectangle"/>
      <inkml:brushProperty name="rasterOp" value="maskPen"/>
    </inkml:brush>
  </inkml:definitions>
  <inkml:trace contextRef="#ctx0" brushRef="#br0">76 0,'-4'24,"-2"-2,2-10,-2-2,2 2,-1 0,4-3,-2 0,2-1,7-1,-5 2,6-1,-7 3,1-3,0 3,0-4,-1 2,0 0,0 0,0 0,0 0,0 1,0 0,0 0,0 0,0 0,0 0,0-1,0 1,0-2,0 2,0-2,0 1,-2 1,1-3,-3 4,1-3,-1 1,0 1,-1 1,1 1,-1 0,0 2,0 0,0-1,2 0,0-2,1-1,0 0,1-3,0 3,1-1,0 0,0 1,0 0,0-2,0 4,0-3,0 2,2-1,0 1,1-1,1 1,-1 1,0-1,0 0,0 0,0 0,-1-1,2 0,-3 0,3 1,0 0,-1 2,0 1,1 3,0-1,0 3,-1-2,1-2,-2-1,1-4,-1-2,0 1,-1-1,1 2,-2 0,2 3,-1 1,2 1,0 2,-1-1,1-1,-2-1,1-2,0-1,0-1,0-3,0 5,-1-1,2 6,1-1,-3 2,4 3,-3-1,1 1,-2-1,2-3,-2 0,1-3,0-2,-2-1,1-2,0 0,1 1,-1-2,0 2,2-2,-1 0,0 4,-1-3,1 2,-2-1,2-2,-2 0,2 1,-1 1,1 0,-1-1,1 1,-2-2,1 2,0-1,-1 2,1 1,-1 0,0 2,0 0,0-1,0 0,0-1,0 1,0-2,0 0,0 2,0-3,1 0,0 0,-1 0,0 0,0 0,0-1,0 2,0 1,0 1,0 1,0-1,0-1,0 0,0-1,0 0,0-2,0 1,0 4,0-2,0 3,0-4,0-1,0-1,0-1,0 1,0 1,0-1,0 2,0-2,0 0,0 1,0 0,0 2,0-2,0 1,0 1,0 0,0 1,0 0,0 1,0 0,0-1,-2 1,0-1,0 0,0 0,0 0,1-1,-1 3,1-1,-1 2,0-5,0 2,0-1,1 0,-1 0,2-2,-1 0,1-1,0 0,0 0,0 0,0 1,0 0,0 1,0 0,0-1,0-1,0-1,0 2,0 0,0 1,0 0,0 2,0-2,0 3,0-5,0 1,0-2,0 1,0 0,0 0,0-1,0 2,0 1,0 3,0 0,0 3,0-1,0 0,0-3,0-2,0-1,0-3,0 2,0-1,0 1,0 1,-1-1,1 2,-1 2,1 1,0 1,-1 8,0-6,1 4,0-8,0-1,-1-2,1 0,-1 0,0 0,0 2,0-1,1 5,0-5,0 1,0-4,0-2,0 6,0-2,0 5,0-4,0 1,0-1,0 1,0-1,1 2,0-3,0 2,-1-5,0 2,0 1,0 2,0 0,0-1,0 0,0-2,0-1,0 3,0-3,0 4,0-3,0 1,-1 1,-1 1,-3 7,2-6,0 4,0-7,2-1,1-1,-1 3,1-1,-3 3,3-2,-1 1,1-2,-3 2,2 0,0-3,1 6,0-6,-1 4,0-3,0 0,1 0,0 3,0-3,0 0,0-1,0-1,0 2,0-2,0 3,0-5,0 4,0 1,0-2,1 2,1-2,-1-2,3 3,1-1,-2 0,4 0,-4-3,2 0,2 2,-2-2,2 0,0-1,-1-1,4 1,-4-1,4-2,-2 1,1-2,0-1,-2 0,4 0,-4 0,3 0,-2 0,3 0,-3 0,2 0,0 0,-3 0,5 1,-4 0,2 2,0-2,1 2,1-2,-1 2,2-1,-1-2,0 1,-1 1,-1-2,0 1,-3-1,2 0,2 0,-2 0,2 0,-2 0,-2 0,2 0,1 0,-1 0,0 0,-1 0,1 0,1 0,-2 1,0 0,0 2,0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7T10:26:03.806"/>
    </inkml:context>
    <inkml:brush xml:id="br0">
      <inkml:brushProperty name="width" value="0.5" units="cm"/>
      <inkml:brushProperty name="height" value="1" units="cm"/>
      <inkml:brushProperty name="color" value="#E6E6E6"/>
      <inkml:brushProperty name="tip" value="rectangle"/>
      <inkml:brushProperty name="rasterOp" value="maskPen"/>
    </inkml:brush>
  </inkml:definitions>
  <inkml:trace contextRef="#ctx0" brushRef="#br0">20867 131 16383,'-70'7'0,"12"0"0,42-5 0,-4 1 0,-18 0 0,9-1 0,-11 1 0,21-1 0,-12-1 0,-1 0 0,-15 0 0,5-1 0,5 2 0,9 0 0,7 0 0,-10 0 0,9 0 0,-14 0 0,10-1 0,0-1 0,-7 1 0,9 0 0,-8 1 0,3 0 0,-6-1 0,-1 0 0,5 0 0,6-1 0,-9-2 0,5 0 0,-14-2 0,7 1 0,-4 1 0,1 0 0,1 0 0,-9-1 0,-8 0 0,-5 0 0,3 0 0,12 1 0,5 2 0,15 0 0,-6-1 0,6 0 0,-6-1 0,-8 0 0,-6 0 0,-6 1 0,18 0 0,-8 1 0,10 0 0,-11-1 0,-2 0 0,9 0 0,7 2 0,5 0 0,-2-1 0,-7-1 0,-8-1 0,-6 0 0,0 1 0,-3 0 0,-1 0 0,-5-1 0,-5 1 0,-3-1 0,4 0 0,6-1 0,10 1 0,10 1 0,1 1 0,2-1 0,-4 0 0,-1 0 0,-5-1 0,-8-1 0,-7-1 0,-4 0 0,7 1 0,11 2 0,13 0 0,8 0 0,-14-1 0,-1 1 0,-19-2 0,2 0 0,-5 0 0,-4 1 0,-2 0 0,0 0 0,8 0 0,5 0 0,5 0 0,-1 0 0,-15-3 0,-12 0 0,-7 1 0,2 0 0,11 2 0,8 0 0,5-1 0,0 0 0,-6-1 0,-10 1 0,-8 2 0,-12-1 0,-1 1 0,6 0 0,11 0 0,11 0 0,4 1 0,-10-1 0,-29-1 0,33 0 0,-6 1 0,-17-1 0,-4 0 0,-5-1 0,0 0 0,8 1 0,4-1 0,15 0 0,6 0 0,-20 0 0,28 2 0,14 1 0,3 0 0,3 0 0,0 0 0,1 0 0,-1 0 0,-2 0 0,3 0 0,6 0 0,5 0 0,1 0 0,-11 1 0,3 0 0,-8 0 0,11 0 0,1 0 0,-3 0 0,8 0 0,-7 0 0,1 0 0,-3 0 0,-4 0 0,-4-1 0,-4 0 0,-7 0 0,-7 2 0,-8 1 0,-9 2 0,1 1 0,9-2 0,19-1 0,17-3 0,10 0 0,-9 2 0,2-2 0,-14 2 0,3-1 0,-1 1 0,0 0 0,-3 0 0,-2 2 0,-2 0 0,0 0 0,-2 0 0,-1 1 0,-1 0 0,-2 2 0,1 0 0,-1 0 0,-2-2 0,-13 2 0,-24 1 0,39-3 0,-1 0 0,0 1 0,3-1 0,-26 2 0,30-3 0,19-2 0,6 0 0,-19 3 0,9-2 0,-18 3 0,18-2 0,0-1 0,1 1 0,-5 1 0,-7 1 0,-18 3 0,-30 7 0,33-5 0,-2-1 0,-5 2 0,1 0 0,4-2 0,3-1 0,-25 2 0,28-5 0,19-3 0,2 0 0,-7 2 0,-11 0 0,-18 3 0,-18 5 0,-11 2 0,-2 1 0,14-4 0,21-5 0,13-4 0,14-2 0,2-1 0,2 1 0,-3 0 0,-4 2 0,-8 3 0,-10 2 0,-12 5 0,-5 2 0,5-1 0,12-1 0,16-5 0,8-2 0,2 0 0,-1-1 0,-8 1 0,-11-1 0,-18 4 0,-16 3 0,-4 4 0,8 1 0,8-2 0,11-2 0,-1-2 0,-4 0 0,-8 2 0,-11 1 0,-4-1 0,1-3 0,10-2 0,9-1 0,5 1 0,-2 3 0,-3 3 0,0 1 0,3-1 0,5-1 0,1 0 0,3 0 0,0 0 0,2-3 0,4-2 0,3 0 0,1 0 0,-4 5 0,-5 2 0,-5 4 0,3 0 0,8-2 0,12-4 0,10-2 0,-2 4 0,-3 5 0,-5 3 0,-3 2 0,2-3 0,-5 0 0,-11 4 0,-14 5 0,-18 5 0,38-16 0,-1 1 0,-1 0 0,-1 0 0,-2 2 0,1 1 0,1-2 0,2 0 0,1-1 0,0 0 0,-38 17 0,14-7 0,9-5 0,10-5 0,1-1 0,1-1 0,-4 4 0,-4 2 0,-6 4 0,-5 3 0,-1 0 0,0-1 0,4-1 0,-2-1 0,-1 0 0,-3 1 0,2-1 0,5-1 0,5-2 0,2-1 0,-3 2 0,-2 4 0,-5 4 0,-1 1 0,-4 3 0,28-16 0,2-1 0,-10 5 0,-27 13 0,31-13 0,-16 9 0,-5 3 0,11-3 0,7-1 0,5 0 0,7-2 0,1 2 0,-4 5 0,-1 1 0,-4 7 0,0 2 0,-3 4 0,-4 3 0,-6 0 0,-4-1 0,-3 1 0,-3-1 0,0 0 0,3-3 0,10-6 0,8-4 0,8-3 0,7-3 0,4 0 0,3 0 0,1 6 0,1 6 0,-2 9 0,0 4 0,-1 5 0,0 1 0,-7 4 0,-7 8 0,19-37 0,0 1 0,-2 5 0,0 1 0,1 0 0,1-1 0,0-2 0,0-1 0,-21 32 0,5-19 0,6-12 0,-3-6 0,-5 0 0,-6 1 0,-2 1 0,3 0 0,3 0 0,2 3 0,-2 4 0,-3 5 0,-4 5 0,21-23 0,-1 3 0,-7 6 0,-1 4 0,-7 7 0,-1 3 0,-5 4 0,1 2 0,-1 4 0,0-1 0,5-2 0,1-1 0,3-3 0,2 0 0,1-2 0,0-2 0,3-3 0,0 0 0,-3 1 0,-1 1 0,1-2 0,0 1 0,-1 0 0,0 0 0,2-1 0,0 0 0,3-4 0,1 0 0,1-3 0,1 0 0,3-5 0,0 0 0,0-1 0,1 0 0,1-1 0,-1 0 0,1 1 0,0-1 0,0 3 0,1 0 0,-1 2 0,1 0 0,1 1 0,1 0 0,2 1 0,1 0 0,4-1 0,0 1 0,3-2 0,1 2 0,-1 2 0,0 1 0,-2 3 0,0 0 0,0 4 0,-1 1 0,2-1 0,0 1 0,1 0 0,0 1 0,0 1 0,1 0 0,-2 5 0,1 2 0,-2 3 0,1 1 0,0-1 0,1 0 0,-1 2 0,2 0 0,0-5 0,2 0 0,1 3 0,1 0 0,2-2 0,1-1 0,2-5 0,2 0 0,0-2 0,1 0 0,-1-3 0,1 0 0,0 5 0,1 1 0,0 4 0,1 0 0,-1 4 0,1 1 0,0-3 0,0 0 0,0-1 0,0-1 0,-1-6 0,1-2 0,1-3 0,-1-1 0,1-4 0,-1-1 0,-3 47 0,0-46 0,-1 1 0,-1 1 0,-1 0 0,-1 2 0,1 0 0,1-3 0,1 0 0,-3 42 0,2-9 0,0-7 0,0-9 0,2-10 0,1-6 0,2-8 0,-1-2 0,-1-2 0,-1-4 0,0 0 0,1-3 0,0 1 0,0 1 0,1 1 0,1 2 0,-1 6 0,1 2 0,0 3 0,1-4 0,0-8 0,0-6 0,1-6 0,0-5 0,0 7 0,0-8 0,0 6 0,0-3 0,1-1 0,0 3 0,0 6 0,1-1 0,1 5 0,1-10 0,-1-6 0,2 9 0,0-8 0,4 18 0,1-12 0,0-3 0,7-6 0,10-11 0,10 0 0,18-3 0,8 2 0,6 1 0,-8-1 0,-15-2 0,-19-3 0,-9-1 0,15 1 0,-6-1 0,17 1 0,-12 0 0,-6-1 0,2 1 0,-3-1 0,13 2 0,6 1 0,12 4 0,6 1 0,7-1 0,6-2 0,5-1 0,-2 1 0,-12 0 0,-19 0 0,-22-2 0,-8-2 0,10 0 0,2 0 0,14 3 0,-8 0 0,1 2 0,2-1 0,6-1 0,4 0 0,0-1 0,-5 0 0,-6 0 0,-6-1 0,0-2 0,8 1 0,4-1 0,-2 1 0,-10 0 0,-13-1 0,9-1 0,-4 0 0,11-1 0,-5 1 0,3-2 0,5 2 0,-2 0 0,-8 0 0,1-2 0,1-1 0,11 0 0,-3 0 0,-7 1 0,-9 0 0,24-1 0,-8 2 0,22-2 0,-24 1 0,-8 0 0,-6 0 0,11-1 0,-11 2 0,12-5 0,-8 3 0,-3-1 0,7-1 0,-7 0 0,6-4 0,-4-3 0,0-5 0,-5 3 0,2-5 0,-1 5 0,3-3 0,4-2 0,-3 1 0,3-3 0,-1-1 0,1-2 0,-3-2 0,-5 1 0,-5 5 0,-49-3 0,18 13 0,-36-6 0,35 11 0,1 1 0,-17-3 0,12 1 0,-15-2 0,17 3 0,-9-2 0,5 1 0,-9-1 0,4 1 0,-3-2 0,-9-6 0,-17-9 0,-20-10 0,-9-2 0,8 5 0,23 9 0,26 11 0,18 5 0,-16-3 0,8 3 0,-20-4 0,14 3 0,-1 1 0,-1 0 0,-3-1 0,-11 0 0,-9-1 0,-6 1 0,-1 1 0,1 1 0,-7 1 0,-3-1 0,7 0 0,15 1 0,18 1 0,8 0 0,-20-1 0,8 1 0,-13-1 0,20 2 0,4 1 0,-18-3 0,-1-1 0,-31-4 0,1-2 0,-7 0 0,10 0 0,19 5 0,17 2 0,14 2 0,-16-1 0,5-1 0,-14-1 0,7 1 0,-4-1 0,-8-1 0,-5 0 0,5 1 0,10 1 0,12 0 0,1 0 0,-4-3 0,-15-3 0,2-1 0,5 2 0,15 3 0,93-38 0,-24 17 0,11-5 0,3-1 0,17-6 0,-34 19 0,1 0 0,1 2 0,0 0 0,1 3 0,0 1 0,43-7 0,-6 4 0,-5 4 0,-9 1 0,-8 3 0,-12 1 0,6 1 0,8 1 0,13 0 0,11 1 0,3 1 0,5 2 0,-44 0 0,3 0 0,1 0 0,0-1 0,-3-1 0,-2 1 0,34-4 0,-29 1 0,-10 0 0,0-1 0,7-1 0,-2 1 0,-11 0 0,-12 2 0,-12 0 0,8-11 0,-9 6 0,19-13 0,-1 5 0,9-4 0,3 0 0,-10 4 0,-12 5 0,-11-2 0,2-5 0,-7-8 0,5 1 0,-12-3 0,-18 6 0,-12-5 0,-20-1 0,7 8 0,8 5 0,15 9 0,-14 0 0,-4 0 0,-33-7 0,-1 0 0,-2 1 0,8 1 0,4 1 0,-15-3 0,14 1 0,-6-1 0,-13-3 0,-2-2 0,-2 1 0,1-1 0,10 3 0,5 0 0,-19-6 0,29 6 0,14 3 0,1 2 0,0 1 0,-1 1 0,3 1 0,3 1 0,-7-3 0,-12-3 0,-10-3 0,-4 0 0,-2 3 0,5 4 0,-4 1 0,2 0 0,4-1 0,9 0 0,18 2 0,14 2 0,7 2 0,-33-7 0,7 2 0,-19-3 0,42 3 0,77-35 0,-2 20 0,2-3 0,3 1 0,32 3 0,-33 10 0,3 1 0,4-2 0,-1 0 0,-1 2 0,-1-1 0,-4 1 0,-1 1 0,-6 1 0,1 1 0,15 0 0,4 0 0,13-1 0,3 0 0,2 0 0,-1 0 0,-4 1 0,-4 0 0,-19 1 0,-5 1 0,36-5 0,3 1 0,-40 5 0,2-1 0,5 1 0,0 0 0,-4 0 0,-3 0 0,27-3 0,-32 4 0,-10 1 0,12 1 0,20-1 0,4-1 0,-13 0 0,-25 1 0,-21 0 0,5 0 0,1-3 0,6 0 0,-3-9 0,-7 2 0,-1-5 0,15-6 0,-6 4 0,9-7 0,-10 7 0,-8 3 0,-5-2 0,-23-18 0,-20-8 0,-35-25 0,-10 7 0,4 9 0,20 18 0,14 18 0,-1 4 0,-12-2 0,-6 0 0,5 4 0,2 5 0,-10 4 0,-24 0 0,24 2 0,-4-1 0,-9 0 0,-2 0 0,1 0 0,0 0 0,6 1 0,3-1 0,12 0 0,3 0 0,-28-3 0,12 2 0,10 0 0,6 2 0,4-1 0,3 1 0,0 1 0,-2 0 0,-1 0 0,-9-1 0,-8 0 0,1 0 0,8 0 0,17 1 0,13 0 0,1 0 0,-8-1 0,-14 0 0,-19 0 0,-14 0 0,-13 0 0,2-1 0,16-1 0,20 0 0,25 1 0,10 0 0,-27-7 0,4 0 0,-25-7 0,24 3 0,16 5 0,60-14 0,24-5 0,-14 4 0,5-1 0,13-6 0,10-2 0,-5 0 0,7-5 0,-5 3 0,-6 2 0,-3 3 0,29-11 0,-11 12 0,-18 12 0,10-1 0,-1 2 0,8-2 0,3 0 0,-8 1 0,3 0 0,2 0 0,-1-1 0,4-1 0,1 0 0,-1 0 0,-3 0 0,12-3 0,-3 0 0,-7 1 0,3-2 0,-12 2 0,9-3 0,-30 14 0,11 6 0,19 2 0,8 0 0,-15 0 0,-29 0 0,-24 0 0,2 0 0,12 1 0,13-1 0,13 1 0,-16 0 0,-10 0 0,-13 0 0,3 0 0,5 0 0,14 0 0,-5 0 0,-9 0 0,-12-20 0,-19-7 0,0-6 0,-12-2 0,-3 7 0,-5-8 0,-10-10 0,-9-7 0,-9-5 0,-10-3 0,-3 5 0,1 6 0,9 10 0,14 12 0,9 9 0,6 7 0,-6 2 0,-19-3 0,-31-4 0,21 7 0,-5 0 0,-12 0 0,-3 0 0,-2 1 0,2 1 0,9 3 0,4 1 0,-30-1 0,24 2 0,0 0 0,-22-2 0,36 1 0,-3 1 0,-4-1 0,-2 1 0,3-1 0,2 1 0,9 0 0,4 1 0,-22 0 0,19 1 0,14 2 0,0 1 0,0 2 0,1 3 0,-2 2 0,-2 1 0,-8 2 0,-7 1 0,-5 1 0,1 0 0,14-2 0,14-3 0,17-4 0,-11-1 0,61-54 0,0 10 0,11-4 0,6-1 0,-8 13 0,-1 3 0,30-22 0,-18 13 0,-12 10 0,-4 1 0,3-3 0,5-5 0,5-2 0,9-5 0,11-2 0,-26 20 0,3 0 0,10-2 0,4 1 0,8-2 0,1 2 0,0 0 0,0 3 0,-7 3 0,0 4 0,-8 2 0,-1 4 0,-2 2 0,1 3 0,4 1 0,0 1 0,-1 0 0,0 0 0,-4 0 0,-1 0 0,30-3 0,-18-1 0,-6 0 0,-5-1 0,-1 0 0,-9 0 0,-7 0 0,3-1 0,17-8 0,22-5 0,18-4 0,-45 12 0,2 1 0,19 0 0,-1 0 0,-19 5 0,-2 0 0,15-1 0,-2 0 0,18 0 0,-6 1 0,-15 1 0,-23 4 0,-22 0 0,8-7 0,-11-10 0,10-4 0,-98 82 0,7-2 0,-1 9 0,-2 6 0,17-15 0,5-3 0,12-12 0,3-2 0,-22 31 0,35-38 0,7-9 0,5-8 0,47 12 0,13-17 0,2 0 0,4-2 0,-1-6 0,-2-3 0,46 4 0,-31-1 0,-39-2 0,-69-23 0,-22-8 0,-7-11 0,-4 2 0,2-4 0,10-14 0,22 4 0,4-4 0,-9-9 0,12 25 0,-7-3 0,-28-24 0,-5 1 0,12 13 0,-1 1 0,7 9 0,-3-1 0,3 5 0,-5 1 0,1 6 0,3 3 0,2 2 0,-35-12 0,22 17 0,21 13 0,-5 5 0,-23 3 0,-9 1 0,16 0 0,-2 0 0,-28 1 0,4 1 0,-7 3 0,44 3 0,23 1 0,5 1 0,-20 7 0,0-2 0,-25 4 0,-5-4 0,-13-1 0,0-3 0,19-4 0,29-5 0,30-13 0,39-31 0,8 2 0,30-27 0,4 13 0,9-3 0,-37 27 0,1 0 0,37-24 0,-21 17 0,2 1 0,-17 11 0,0 1 0,14-8 0,-3 1 0,13-6 0,-8 1 0,-7 4 0,-5 1 0,17-12 0,-18 12 0,16-13 0,-18 13 0,10-3 0,17-4 0,9 2 0,1 6 0,-11 9 0,-13 8 0,0 5 0,18 1 0,19 2 0,-44 3 0,0 1 0,43-2 0,-40 1 0,-1 0 0,33-1 0,-30 1 0,1 1 0,31 0 0,-15 0 0,-16 0 0,2-1 0,-13 2 0,17 0 0,-18 2 0,-1 0 0,-2 0 0,-4 0 0,17 0 0,-10 1 0,11-1 0,-21 0 0,-7-1 0,-52 49 0,-9 3 0,-5-3 0,-5 5 0,3 1 0,2-1 0,8-12 0,2-1 0,-22 41 0,21-25 0,7-10 0,-4 22 0,1 6 0,-2 14 0,12-36 0,1-2 0,-5 14 0,5-12 0,13-45 0,52-35 0,-14-3 0,44-28 0,-24-2 0,-16 16 0,6-9 0,14-21 0,-15 15 0,-13 17 0,-3 0 0,-1-9 0,-7 8 0,3-7 0,-8 15 0,2-9 0,-8 14 0,-1 0 0,8-20 0,-5 13 0,7-15 0,-2 19 0,3 0 0,21-18 0,-10 12 0,10-9 0,-19 21 0,10-13 0,-6 7 0,15-18 0,-6 6 0,8-7 0,-12 12 0,2 0 0,14-17 0,8-10 0,-32 38 0,-1 2 0,-7 8 0,9-6 0,-6 7 0,3-2 0,18-16 0,0 2 0,13-13 0,-10 9 0,9-18 0,-14 13 0,15-15 0,-13 16 0,3 1 0,-17 16 0,-3 5 0,-1 1 0,4-3 0,19-18 0,-1 0 0,13-14 0,-24 22 0,3-5 0,-24 22 0,17-24 0,4-6 0,19-31 0,-5 1 0,-20 28 0,-2 3 0,5-10 0,-3 6 0,-16 36 0,5 0 0,7-6 0,7-5 0,7-5 0,9-4 0,33-18 0,-23 14 0,23-12 0,-16 12 0,6-2 0,7-3 0,-18 10 0,0 0 0,21-11 0,-5 3 0,-6 7 0,-2 10 0,-24 12 0,22-7 0,-9 0 0,16-7 0,-17 6 0,7 1 0,-4 6 0,-6 3 0,17-3 0,-14 3 0,26-7 0,-31 6 0,17-6 0,-10-4 0,-12 6 0,24-9 0,-10 7 0,19-4 0,-13 2 0,7-1 0,-32 8 0,-12 3 0,-5 1 0,3-3 0,51-19 0,-16 5 0,31-12 0,-18 6 0,-7 2 0,23-10 0,-12 6 0,-4 4 0,-27 10 0,-13 6 0,-16 5 0,8-1 0,6-4 0,29-11 0,-7-1 0,2-1 0,21-10 0,-27 12 0,-6 3 0,-17 8 0,-14 8 0,39-17 0,-3-1 0,27-11 0,-25 8 0,-20 10 0,-12 6 0,6 0 0,6 0 0,17-7 0,2-1 0,7-2 0,-20 6 0,-4 3 0,-16 6 0,18-4 0,19-6 0,21-3 0,4 0 0,-24 5 0,-5 6 0,27-1 0,-12 2 0,26-1 0,-32 3 0,-26 0 0,10 0 0,36-3 0,-24 3 0,27-2 0,-35 3 0,-15 0 0,9 0 0,32-7 0,-20 2 0,34-6 0,11-6 0,-43 7 0,27-6 0,-55 12 0,-12 1 0,18-19 0,-18 12 0,17-17 0,-12 12 0,10-11 0,-6 4 0,3-3 0,-7 10 0,11-9 0,26-26 0,10-9 0,-11 12 0,1-3 0,-4 3 0,2-4 0,-4 4 0,-1 1 0,-8 6 0,2-1 0,-18 16 0,-12 17 0,15-4 0,-2-1 0,9-2 0,-18 9 0,9-4 0,-3 4 0,2-1 0,13-2 0,-14 6 0,8-1 0,2 3 0,-6 0 0,28 5 0,-17-1 0,17 3 0,5-1 0,-21-2 0,9 2 0,-6 1 0,22 4 0,-7 1 0,13 3 0,-3-2 0,11 2 0,1 0 0,-7 0 0,5 0 0,-9-2 0,-11-3 0,-8-2 0,11 2 0,-5-6 0,-23-1 0,20-1 0,10 1 0,-22 0 0,17 1 0,-28-1 0,20 0 0,14 0 0,6-1 0,-19 2 0,2-1 0,31 2 0,-2 0 0,-8 2 0,-4 1 0,11-1 0,-10-1 0,-6-2 0,3 1 0,24 2 0,-5 1 0,3 0 0,-24-3 0,-1 1 0,20 1 0,1-1 0,-8-1 0,-6-2 0,23 2 0,-30 0 0,-1 0 0,14 2 0,-12-1 0,10 0 0,-5-1 0,-7 0 0,0 0 0,30 1 0,-3 0 0,-2-1 0,-30 0 0,-2 3 0,2 3 0,33 8 0,1 5 0,6 2 0,-27-5 0,3 2 0,15 2 0,9 3 0,-10-3 0,-13-4 0,-4-1 0,21 4 0,-7-2 0,-4-7 0,-12-2 0,22 2 0,7-1 0,-37-6 0,0 0 0,34 4 0,-9-1 0,-29-8 0,-4 1 0,-27 0 0,50 3 0,-8-1 0,-8-1 0,0 1 0,14 0 0,25 1 0,-46-2 0,23 2 0,16 0 0,6 0 0,-34-2 0,-1 0 0,33 2 0,-9-2 0,-29-1 0,-26-4 0,-12 0 0,20-9 0,-6-5 0,13-18 0,-14 2 0,12-33 0,-23 22 0,11-29 0,-25 43 0,1-8 0,-7 20 0,12-38 0,-3 12 0,10-28 0,-13 38 0,0-1 0,-8 15 0,1-12 0,-4 7 0,-6-14 0,0 17 0,-28-19 0,-11 11 0,-21-3 0,-7 1 0,-14-2 0,15 9 0,5 3 0,18 13 0,-31 0 0,33 7 0,-37-2 0,37 1 0,-31-5 0,27 2 0,-4 1 0,-3-2 0,-39-1 0,27 3 0,-12-1 0,5 0 0,-4 0 0,-1-1 0,2 1 0,-7-1 0,9 0 0,8 1 0,6 0 0,-1-1 0,1 0 0,5 1 0,4 1 0,-16-2 0,20 2 0,4 0 0,2 0 0,-47-4 0,18 0 0,-13-2 0,-4 0 0,36 4 0,0-1 0,-31-2 0,2-1 0,-13 1 0,10 2 0,23 4 0,0 2 0,-21-1 0,0 0 0,-2 0 0,35 2 0,0-1 0,-41-1 0,0 1 0,37 0 0,-3 0 0,-19 1 0,-11 0 0,0 0 0,3 0 0,-1 0 0,0 0 0,-1-1 0,0 1 0,-2-1 0,-9 1 0,-1-1 0,14 0 0,22 0 0,4-1 0,-23 1 0,6-1 0,5 1 0,19-1 0,-4 1 0,-1-1 0,-2 1 0,-1-2 0,-3 1 0,-20-2 0,3 1 0,-9-3 0,34 2 0,0 1 0,-26 0 0,7 0 0,26 2 0,1 0 0,-9-1 0,1 1 0,-1 0 0,-21 0 0,19 1 0,-2 2 0,9 1 0,1 1 0,-46 1 0,35-1 0,3-1 0,-11-2 0,18-1 0,-2 1 0,-4-1 0,1 1 0,3-1 0,-1 1 0,-17-1 0,3-1 0,-4 0 0,-1 1 0,-4-1 0,17 1 0,1-1 0,-8 1 0,0-1 0,1 1 0,3 0 0,-22 4 0,7 0 0,-3 0 0,21-2 0,2 1 0,-2 0 0,0 1 0,3-2 0,2 0 0,-36-1 0,42 1 0,0 0 0,-5-2 0,3-1 0,-19 0 0,-17 2 0,-6 0 0,33-1 0,1 1 0,-21 0 0,1 0 0,25 1 0,7 0 0,-11-1 0,-19 2 0,31-2 0,-29 6 0,9-2 0,1-1 0,-5-1 0,11 0 0,-1-1 0,-8 1 0,-3-1 0,-18 0 0,-1 1 0,20-1 0,1 0 0,-7-1 0,0 1 0,8 0 0,0 1 0,-7 2 0,-1 2 0,1 1 0,-4 2 0,8-1 0,-6 1 0,3 1 0,9-2 0,2 0 0,1 0 0,-21 3 0,2-2 0,-2-2 0,0-1 0,1 1 0,1 1 0,8-2 0,-3 1 0,3 0 0,-6 1 0,4 2 0,-12 6 0,3 1 0,1-2 0,-4 4 0,10 4 0,-3 4 0,-1 1 0,3-2 0,0 1 0,0 0 0,-1 1 0,1 0 0,-1-1 0,-4 2 0,0 0 0,11-5 0,20-7 0,7-2 0,-46 16 0,48-17 0,-10 18 0,14 0 0,-2 5 0,4 0 0,1 6 0,-14 29 0,1 8 0,7-4 0,2 0 0,4-5 0,0 0 0,-6 2 0,0-5 0,13-26 0,2-5 0,-21 27 0,1-8 0,0-5 0,11-10 0,-3 3 0,2-6 0,-1 2 0,-16 17 0,-1 0 0,16-20 0,1-2 0,-1 2 0,-1-2 0,-4 1 0,2-3 0,-21 12 0,4-5 0,-2-8 0,-3-4 0,8 1 0,-3 4 0,11-5 0,1 3 0,-14 14 0,5 3 0,3 10 0,7 5 0,25-24 0,-13 19 0,-5 3 0,-9 15 0,14-13 0,1 5 0,2-7 0,2 0 0,0 5 0,1-2 0,-11 23 0,17-27 0,1 18 0,10-18 0,0 3 0,2-11 0,2-3 0,-3 41 0,14-63 0,8-5 0,3 4 0,-4 3 0,-11 3 0,-6-14 0,25 8 0,43-21 0,-10-7 0,7-6 0,8-11 0,9-7 0,-4-2 0,16-12 0,2-4 0,-3 4 0,5-3 0,-5 2 0,-21 7 0,-5 2 0,3-2 0,14-9 0,2-2 0,-7 3 0,-2-2 0,-5 1 0,3-6 0,-6 2 0,7-11 0,-5 9 0,7-3 0,-6 4 0,3 1 0,13-7 0,-1 2 0,-19 13 0,-1 6 0,-4 11 0,3 1 0,24-12 0,8-5 0,-14 4 0,4-2 0,1-2 0,2-3 0,1-2 0,-3 0 0,-13 7 0,-2 0 0,-3-1 0,20-15 0,-7 0 0,-21 12 0,-3-1 0,18-17 0,0-2 0,-13 9 0,-4 1 0,-2-1 0,-6 3 0,11-13 0,-20 22 0,3 0 0,12-5 0,4 0 0,10-6 0,4-2 0,-13 13 0,4 0 0,-1 1 0,16-7 0,4 0 0,5 0 0,8-3 0,-4 2 0,-17 8 0,-2 2 0,2 0 0,9-5 0,2-1 0,-1 2 0,-5 5 0,-1 0 0,-4 4 0,2 1 0,2 1 0,5 0 0,9-1 0,-3 2 0,-12 6 0,-1 3 0,1-1 0,13-3 0,3 0 0,-6 2 0,8-1 0,-5 3 0,-2 1 0,-3 2 0,-16 5 0,4 0 0,14-3 0,13-1 0,2 0 0,-15 2 0,3 1 0,1 0 0,2-2 0,8 0 0,2-1 0,-1-1 0,-4 1 0,7-1 0,-5 1 0,-9 0 0,-2 0 0,-19 2 0,-34 5 0,-130 5 0,40 3 0,-7 0 0,-8 0 0,-9 1 0,-1-1 0,-1 1 0,0 0 0,1 0 0,2 1 0,1-1 0,-4 1 0,2-1 0,-5 0 0,0 0 0,4-1 0,-3 0 0,3 0 0,-9-1 0,6 0 0,-7 0 0,-5-1 0,-1 1 0,-1-1 0,13 0 0,-1-1 0,-2 0 0,0 0 0,-1 1 0,-1-1 0,6 0 0,-1 1 0,-1 0 0,-1-1 0,1 1 0,0-1 0,2 1 0,-7-1 0,0 1 0,1-1 0,1 0 0,1 1 0,1-1 0,-12 1 0,-1 0 0,2-1 0,6 1 0,8 1 0,0-1 0,10 1 0,-3 0 0,-17-1 0,-2-1 0,12 3 0,19 1 0,8 1 0,-37 3 0,32 13 0,35 18 0,31 28 0,26-5 0,16-29 0,16-7 0,4-6 0,9-5 0,-2-1 0,23 2 0,3-1 0,-14-1 0,5 1 0,-13-2 0,23 7 0,-22-6 0,-75-12 0,-39 14 0,-30 6 0,-21 4 0,-10 3 0,14-1 0,-4 3 0,2 0 0,9-4 0,2-1 0,8 2 0,-6 5 0,22 4 0,41 23 0,70-12 0,28-3 0,-7-4 0,2-3 0,22 1 0,-41-4 0,-137 1 0,14-27 0,-21-5 0,-16-4 0,-9-2 0,-4-2 0,4 2 0,9 1 0,2 2 0,2 0 0,2 0 0,-1 0 0,-2 0 0,-5 0 0,6-1 0,-6 1 0,-5-1 0,0 0 0,2 0 0,5 0 0,8 0 0,12 0 0,-26-1 0,15 0 0,18 1 0,-3 4 0,108 13 0,49 8 0,17 4 0,-18-4 0,2 2 0,-1 1 0,-6-3 0,11 2 0,-5-1 0,-22-1 0,-9 10 0,-120-12 0,23-5 0,17 7 0,105-9 0,-25-9 0,5 0 0,19 4 0,-2 0 0,18 4 0,-34-1 0,-114 13 0,-36 5 0,37-11 0,-3 0 0,-37 11 0,8 0 0,29-1 0,75-17 0,-14 16 0,-23 5 0,-16 9 0,-16-12 0,-13 0 0,3-1 0,-4 0 0,0 1 0,-18 10 0,-3 4 0,16-6 0,-7 4 0,-1 3 0,5 2 0,-8 11 0,5 3 0,1 3 0,14-10 0,0 3 0,1 1 0,4-2 0,-9 9 0,4-1 0,9-4 0,8 6 0,10-5 0,-2 18 0,-16 1 0,0-17 0,-6 3 0,-1 4 0,-4-1 0,17-21 0,-3 0 0,1-1 0,-20 22 0,2-3 0,8-7 0,2-1 0,1-1 0,4 1 0,10-5 0,5-1 0,-10 28 0,26-30 0,13-10 0,11-21 0,5 5 0,12 3 0,12 8 0,9 7 0,30 24 0,4 0 0,-21-15 0,-1-3 0,13 10 0,-3-9 0,-1-16 0,-23-12 0,8 4 0,-31-10 0,-33 11 0,14 6 0,13 53 0,25-5 0,0-9 0,0-14 0,-11-26 0,-9-11 0,5 4 0,-19-21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26T13:24:34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10925 7811,'14'14'2129,"-3"-2"-1479,-11-12 7465,0 0-8104,0-2 147,0-3-91,0-3-61,0-2-1,0-2 85,0 2-45,0-1-40,0 0 40,0 2-39,0 2-1,0 0 7,0 2-7,0 0 12,0 0-17,0 3 6,0 1-6,0-2 5,0 1 1,0 0-6,0-1 11,0 0-11,0 0 62,0 1-1,0-5-55,0 2-1,0-3-5,0 2 12,0 1-12,0-1 5,0 0 1,0 1-1,0-1-5,0 1 12,0-2 27,0 4 112,0-6-112,0 2-33,0-4-6,0 2 0,0 0 11,0 0-5,0 1-6,0-1 11,0 0-6,0 1 1,0-1 33,0 0-33,0-1 5,0-1 34,0 0-34,0 1 118,0-4-73,0 5-23,0-3-33,0 5 17,0-1-17,0 2 11,0-4-5,0 4 28,2-2 10,-2 3 7,1-1-46,-1 2 7,0-2-7,0 1 40,1-7-6,0 3-33,0-6-6,0 5 0,-1-1 0,3-1 0,-2 0 73,-1 1-1,1-4-16,0 4-16,0-2-7,0 2 34,-1-6-61,0 5 5,0-5-11,2 3 6,-2-1-6,1 1 5,1 0 1,-1 2-6,2-6 5,-1 6 1,-2-3 5,1 6 51,-1-1-12,0 0 29,1 0-29,0-1 6,0 1-6,-1-1-22,0 2-22,0-2 61,0 3-22,0-1-11,0 1-29,0 0 34,0-2-39,0 3 6,0-1-6,0 2 0,0-1 0,0 1 0,0-1-6,0 0 12,0-7 0,0 4 33,0-3-34,0 5 23,0 0-28,2-2 6,-2 1-6,2-2 0,-1 2 6,-1-3 27,1 2-22,-1 1 40,1-4-18,1 4-21,0-5-12,-2 6 5,1-3-5,1-1 0,-2 2 0,3-3 0,-1 1 6,-1-1-1,3-4 1,-3 6 44,0-6-22,1 10-22,-1-4 0,-1 4-1,3-2-5,-2-1 6,0-1 27,0 3-33,-1-1 6,2 0 11,1-6 28,-3 6-45,4-7 28,-4 6-17,4-1 34,-4 0 27,1 3-4,0 0-29,-1 1-34,3-2-5,-3 1 34,1 0-28,-1-4 33,1 4-11,-1-4 0,0 6 1,0-1-1,0 2 0,0 0 0,0 2-17,0-3-6,0 1 1,1 0 0,0-1-1,0 3 6,-1-3 17,0 1-28,0-3 0,0 2 40,0-1-12,0 2 5,0-1 1,0-1-29,0 1 1,0-2 0,0 1-1,0-3 1,0 1 33,0-3-33,0 1 27,0 0-27,0-1 33,0-7-5,0 6 22,0-12-56,0 11 0,0-5 5,0 6-5,0 0 6,0 0-1,0 1 1,0 0-6,1 3 6,-1-1-1,3 2-5,-3-2 0,0 0 6,0-1-6,0-2-6,1 2 6,-1-2-5,1 2-1,0-7 6,2 4-6,-2-5 6,0 7 0,1-4-5,-1 6 5,2-4 0,-1 5 0,-2 0-6,2-1 6,1 0 0,-2-1 0,3-3-5,-1 1 5,-1-5 0,1 7 0,-1-2 0,1 2-6,-1-1 0,2-1 6,-1 0 0,0 0 0,1 0 0,0 1 0,2-5 0,-3 3 6,2-4-6,-3 4 0,1 1 0,1 1 0,-2 2 6,0-1-6,1 1 0,-2 0 0,4-7 0,-2 4 0,3-11 0,-3 9 0,2-3 0,-3 4 5,2 5 6,-1-3-5,-2 2-6,3 1 6,-3 2-1,2-1-5,1-4 6,-1 2-6,2-5 0,-2 4 0,0-4 0,0 2 5,1-4-5,-2 3 0,0-1 6,1 3 0,-1-1-6,-1 3 5,0 2 1,0 0 33,1 1-33,-1-2 16,0 1-16,-1 0-1,3-6 1,-3 3-6,4-10 5,-2 8-5,4-6 0,-3 6 0,2 0 34,-3 2-12,1-1-16,-1 0 28,-1 0-34,1-1 5,-2 0-5,4-1-5,-2-6 5,2 6 5,-1-6-5,-1 9 6,-2-2-6,4 2 11,-3 0-11,1-1 0,1-1 0,-2-1 6,3-8-6,0 7 5,1-8 1,-2 9-6,-1-2 5,3 0 1,-2-2 0,3-1-6,-1 1 0,1-4 5,3-4-5,-5 6 0,5-6 6,-7 13-6,0-2 5,1 4-5,-2-1 0,2-1 0,1-1 0,-2-3 0,3 2 0,-2-3 0,2 3 0,-2-1 0,-1 2 0,2 0 0,-3 2 12,3-1 10,-3 2-16,2 1-1,-1-7-5,2 4 6,1-13-1,-1 8 18,1-4-23,1 4 0,-2-2 0,2-1 0,0-2-6,1 2 6,0 0 0,0-1 0,0 5 0,-2 0 0,5-8-5,-4 9 5,3-9-6,-2 8 6,-1-1 0,1 1 0,0-1 0,-1 1 0,-1 2 0,1 0 0,2-7 0,-1 7 6,1-9-6,-3 9 0,4-2 0,-4 1 0,3-2 5,-1 0-5,0 0 0,2 1 0,2-9 0,-2 7 0,3-11 0,-4 16 6,-1-6 44,0 6-11,0-3-39,1-2 28,1-3-28,0-2 0,-1 1 0,0 1 0,2 1 0,-5 1 0,4 2 0,-4 2 0,1 1 0,1 0 0,-1-1 6,0-2 0,6-12-1,-2 5-5,8-19 0,-9 19 0,4-4 0,-8 12 0,2 2 0,-4 2 6,2 0-1,-2 1-5,-1-1 6,3 2-6,-1 0 0,0 0 6,-2 0-1,2-1 1,-1 1 16,0 0-16,0-1-6,1 0 0,-1-8 0,1 6 0,1-7 0,-1 7 0,2-5 0,-3 6 5,2-4-5,-1 5 0,0 0 6,-1-2-6,2 1 6,0-2-6,1 0 0,0-4 0,0 0-6,1-1 6,0-1 0,0 2 6,0 0-6,-3 2 0,2 2 0,-1 2 5,2-8-5,0 4 6,0-7-6,0 9 5,1-12-5,-1 9 0,2-7 6,-5 11 0,2 0-1,-2 2 23,-1-1-28,1 1 0,1-6 0,-1 4 0,3-5 0,-4 5 0,5-6-5,-3 4 5,3-5 0,-3 7 0,2-3 0,-2 2 0,1-3 0,0 0 5,2 2-5,-2-2 0,2 2 0,-2-2 0,0 2 0,0 0 0,0 0 0,0 0 6,4-7-6,-3 6 0,4-5 0,-5 8-6,3-6 6,-1 3 0,2-3 0,-3 4 0,2 0 0,-2 0 0,2 0 0,-3 1 0,1 1 0,1 0 0,-2-2 0,2 2 0,-1-1 0,0 2 0,0-2 6,-1 1 5,0 0 11,1 0 6,3-8-5,-3 7-23,2-6 5,-1 5 7,2-6 16,-1 3-23,1-7 1,0 8 22,-1-1-28,0 0 5,-1 3 1,1-3-6,5-6 11,-2 5-11,1-7 28,-1 6-28,1-8 0,-1 8 0,1-5 6,-6 7-1,3 2-5,-2-1 12,1-1-7,1 3-5,0-4 0,2 0 0,7-15 0,-3 8 0,5-11 6,-6 13-6,1-3 5,0 3 1,2-2 0,-1 0-6,1-2 0,0 2 5,6-13 1,-6 11-6,2-9 5,-6 16-5,0 1 0,-1 2 12,-2 0-12,1 1 50,-1-1-22,0 1-22,0-1 22,1 0 5,2-7-10,0 5-23,-1-7 0,-1 7 5,0 3 1,-3-3-6,2 5 0,0-3 5,1-1-5,0-2 0,8-7 0,-6 6 0,4-4 0,-6 9 0,-1 2 0,0-1 0,1-2 0,0 3 0,6-11 0,-4 6 6,4-3-6,-6 5 0,2-4 0,-1 7 0,1-8 0,-3 10 6,-1-3-6,1 2 0,1-2 11,-1 1-11,3-1 0,-1-1 5,7-7-5,-5 5 6,3-3-6,-5 7 6,-4 1-1,1 1 29,0-1-1,-1 1-33,0 1 6,0-1 39,4-6-40,-4 6 1,4-5-6,-5 8 0,1 0 6,1 1-6,0-2 5,0-2-5,4 0 0,0-4 0,0 1 0,-1 1 0,3-4 6,-2 4-1,1-2-5,-4 8 23,1-3-23,1 2 0,2-3 0,-1 1 5,1-3 1,0 1 16,8-9-22,-6 5 6,6-3-6,-7 8 6,-2 1-6,-1 2 0,1-1 0,0 0 0,8-8 0,-3 6 0,6-8 0,-3 5 0,9-9 0,-8 7 0,9-7 5,-14 11-5,0-1-5,0 3 5,-1 0 0,-1-1 0,-1 2 5,0-2 1,11-7-1,-8 3-5,9-5 23,-11 8-18,0 0-5,-3 2 6,0 1-6,-3 0 6,1 1-6,1-1 11,5-3-11,-4 1 0,6-3 5,-7 4-5,2 0 6,4 0-6,-3 0 0,3 0 0,-3-1 0,4 0 0,-4 2 0,1-1 0,15-11 0,-9 9 0,12-11 0,-14 12 0,0-2 0,-2 3-6,1 1 6,-1 1 0,0 1 0,-1 1 0,-1-2 0,2 1 0,-1 1 0,0-2 0,3 1 0,-3-1 0,3-1 0,-3 2 0,8-7 0,-7 6 0,8-5 6,-11 7-12,14-7 6,-8 3 0,13-6 0,-6 4 0,0 0 0,2-1 6,-3 0-6,1 0 0,-3-1 0,-1 2 0,7-6 0,-8 8 6,6-5-6,-11 7 5,-1-1-5,-1 2 0,1-2 0,-1 2 0,3-2 0,0 2 0,14-10 0,-7 6 0,13-8 0,-11 7 0,5-1 0,-3 0 0,2 2 0,-3-2 0,-1 3 0,-3 1 0,-3 2 0,-1 0 0,5-4 0,-6 3 0,8-5 0,-7 5 6,3-2-6,3 0 0,2-2 0,-2 1 0,3-1 0,-2 4 0,12-6 5,-10 4 18,8-4-23,-12 3 0,3 4 0,0-5 0,2 3 0,-1 1 0,14-6 0,-10 5 0,9-3 0,-13 4 0,11-4 0,-7 4 0,7-4 5,-12 5 23,0 1 6,-1 1-12,0-2-16,-2 2 0,1-3 16,0 2-16,11-3-1,-8 1-5,7-1 6,-12 4-6,-2 0 11,2-2 11,0 2-16,2 0 0,2-1 16,-2 1-22,16-4 34,-9 2-34,11-3 0,-14 2 0,-2 3 0,0-2 0,-3 3 0,-1 0 0,-5 1 0,1 1 0,-2 1 5,0 0 1,0 1 16,-2 0 17,17-3-39,-13 3 23,14-3-18,-16 1 1,2 2-6,1-3 0,1 1 6,2 0-1,1-2 1,3 0-6,-1-1 5,1-1 1,1 1-6,-2 1 0,0 0 0,-3 1 0,9-2 6,-9 2-6,8-3 5,-10 5-5,-2-2 0,3 0 0,-2-1 0,0 1 0,0 0 0,-3 0 6,2 0-6,-2 0 0,7 0 0,-8 0 0,4 0 0,-11 3 0,0-2 0,1 3 0,-2-3 0,1 3 0,0-2 0,2 1 0,8-2 0,-3 0 0,1 0 0,-5 2 0,2-2 0,-4 4 0,4-4 0,-6 4 0,4-1 5,0-2-5,2 1 6,3-1 16,12-2 1,-8 1-18,11-1 1,-12 2-6,0 0 6,-2 1-1,-2-1-5,0 2 0,0-1 6,0 1-6,-1 0 0,3 2 0,0-3 0,3 3-6,9-1 6,-4 1 0,7 0 0,-9 0 0,0-1 0,-1 0 6,9-2-1,-10 2-5,6 0 6,-11-3-6,-3 4 0,1-2 0,-2 2 0,-1-2 0,1 0 0,0 0 0,1 2 6,3-2-6,0 1 0,3-3 5,0 3-5,3-2 0,-1 2 11,19-2-11,-18 1 23,12 0-1,-20 2 12,3-3-12,-4 1 1,4 1 16,-6-1 28,8-1-33,-5 2-12,4 0 17,-7 0-16,0 1-23,2-1 33,0 0-27,0-1-6,4 0 5,2 1-5,2-2 6,4 0-6,2 1 6,2-1-1,3 0-5,0 0 6,13 0-6,-12 0 5,7 1-5,-18 0 6,1-1 0,-5 3-6,11-2 0,-8 1 0,6-2 11,-8 1-11,0 2 0,0-2 5,13-1-5,-10 0 6,12-2-6,-12 3 0,1-1 0,2-2 0,0 3 6,1-3-6,-4 3 0,3 1 0,-5-2 0,2 2 0,6-1 0,-7 2 0,6-2 5,-12 2-5,2-2 0,-2 1 0,2-1 6,0-1-1,2 1 1,0-2 0,10 0-6,-8 1 0,6-1 0,-11 2 0,7 0 5,-6 1-5,10-1 0,-9-1 6,3 1-6,0 1 0,3-1 0,-2 1 0,2 1 0,-2-2 0,8 2 0,-10-2 0,6 2 0,-12-3 33,-1 2-27,-2 0-6,1 1 22,-2 0-16,1-1-6,-4 1 28,1-2-6,-1 1 18,-1 1-17,2-1-18,1 1 23,-1 0-28,4 0 0,0 0 6,7 0-6,-2 0 5,12 0-5,-12 0 6,7 0 0,-8 0-1,1 0 1,-3 0 16,-1 0-11,1 0-11,0 0 40,2 0-40,1 0 5,2 0-5,8 0 6,-6 0-1,9 0 1,-11 0 22,4 0-28,0 0 6,2 0-1,0 0 23,0 0-28,-3 0 11,10 0 17,-7 0-28,17 0 6,-20 0-6,11-1 0,-15 0 6,2-2-6,-2 3 0,-1-1 0,-2 1 11,-1 0-11,-3 0 22,6 0-16,-5-1 16,6 1 1,-5-1-12,1 1 11,3 0 6,1 0-5,2 0-1,1 0 6,2 0-11,-1 0-12,0 0 1,9 0 22,-9 0-22,10 0-1,-12 0-5,3-1 6,0-1-6,-1 1 5,-1 0 1,9 0 0,-10 0-6,9-3 5,-15 4 18,3-2-12,-5 2-11,0-1 22,-1-1-16,-3 1 22,1 0-11,-2 1-17,-1 0 22,4 0-22,-1-1 6,4 1 16,-2-3-22,1 3 6,0-1-1,0 1-5,2-1 6,-2 0-6,1 0 5,6 0 1,-5 1-6,9-2 0,-13 2 6,5 0-6,-8 0 0,0 0 5,-1-1-5,2 1 6,1-1-6,2 1 0,2 0 5,1 0-5,-1 0 0,0 0 0,0 0 0,0 0 0,-1 0 6,0 0 0,0 0-1,11 0 1,-8 0-6,9 0 0,-9 0 0,8 0 0,-5 1 0,5-1 0,-7 1 0,-2 1 0,3-2 0,-2 2 0,2 0-6,7-1 6,-7 2 0,5-3 6,-8 2-6,-2-1 0,0 2 0,-1-3 0,1 2 5,-3-2-5,3 2 0,-3-2 0,3 0 0,5 0 6,-4 0 0,6 0-6,-7 2 0,2-2 0,0 1 0,-2-1 0,2 1 0,-1-1 0,2 2 0,7 1 0,-4-1 0,13 1 0,-14-1 5,6-1-5,-9-1 6,-1 0-6,1 0 5,1 0-5,0 1 0,-2-1 0,3 1 0,2 1 0,-6-2 6,3 1-6,-8-1 6,0 0-1,-1 0-5,2 0 0,0 0 6,1 0-6,0 0 0,1 0 0,0 0 5,1 0-5,-4 0 0,2 0 0,-1 0 0,0 0 0,0 0 12,4 0-12,-3 0 5,10 0-5,-11 0 0,9 0 0,-8 0 6,3 0-6,-4 0 0,2 0 0,-2 0 0,0 0 0,0 1 0,-1 0 5,2 0-5,5 1 0,-5-2 0,7 2 6,-8-2-6,2 2 0,-1-1 0,0-1 6,1 3 10,1-3-10,3 2 39,8 1-23,-5-2 1,5 1-18,-9-2 18,-3 1-23,-2 0 0,0 1 5,-5-1 1,4-1-6,-2 0 0,7 1 0,-2-1 0,5 2 5,-5-2-5,2 3 0,-1-1 0,0-1 0,-1 2 0,-2-3 0,-1 1 6,3 1-6,-3-2 6,4 3-6,-6-3 0,2 2 0,0 0 0,0 1 0,1-1 0,-1 2 0,2-2 0,6 2 0,-3-1-6,6 2 6,-9-2 6,3 1-6,-7-1 0,0-1 0,-1 0-6,1-1 6,-1 2 0,2-2 6,0 1-6,1 2 0,0-2 0,4 0 0,-4 2 0,6-2 0,-5 3 0,2-3 0,-2 4 0,2-3 0,-2 3 0,2-3 0,0 2 0,4 1 0,-2-3 0,1 3 5,-3-3-5,-5 0 0,3-2 0,-4 2 0,-1-2 0,0 1 0,1 1 0,1-3 0,-1 2 0,4-2 0,-6 2 0,4 0 0,-4 0 0,2-1 0,0 2 0,2-1 0,-3 0 0,2-2 0,-1 3 6,0-2-6,0 1 0,-1-2 5,0 1-5,1 1 0,-3-2 0,2 1 0,-1 0 0,2 0 0,0 1 0,1-2 0,-3 3 0,2-3 0,-3 1 0,2 0 0,-2 0 0,1 2 0,1-3-5,-2 1 5,2 0-6,4 0 6,-2 2 0,5-1 0,-4-2 0,-2 1 0,1 0 0,-1-1 0,0 2 0,0 0 0,-2-2 0,1 2 0,-2-2-5,8 4 5,-3-3 5,4 1-5,-3 0 0,0-2 0,0 1 0,-2 0 0,1 0 0,-2 0 0,1 1 0,2-2 0,-5 1 6,10 0-6,-7 0 0,7 1-6,-6 0 6,-2-2 0,-2 0 0,2 0 0,-1 0 6,0 0-12,2 1 6,-2-1 0,3 1 0,0 0 0,0-1 0,2 1 0,-2-1 0,0 0 6,1 0-6,3 0 0,1 0 0,4 0 0,-2 0 0,9 0 5,-5 0-5,5 0 0,-8 0 6,-4 0-6,1 0 0,-1 0 22,-1 0-22,0 0 0,0 0 0,8 0 6,-5-1-6,4 0 0,-3 0 0,-1-2 0,2 1 0,0 0 0,3-1 0,-4 0 0,3 2 0,3-2 0,-3 2 0,2-1 0,-7-1 0,-3 2 0,1 0 0,-2-3 0,1 4 0,-2-1 0,2 1 0,0 0 0,3-1 0,-2 1 0,3-1 0,-1 0 0,1 1 0,0-4 6,0 4-1,6-2 1,-6 1-6,5-3 0,-9 3 11,7-2-11,-4 2 0,2-1 6,-5 0-6,-1 2 0,2-3 5,-1 3 1,0-1-6,5 0 5,-3 0-5,1-2 6,-5 3 22,5-2-22,-3 2-6,4-4 39,-3 4-17,2-2 29,0 2-23,1-2-6,0-1 0,-1 2-22,1-1 45,2 2-39,-2-3 16,4 2-16,-5 0-6,3 0 22,-2 1-22,4-3 0,-4 2 0,1-1 6,-1-1-1,10 1 1,-5-1 11,9-1-17,-8 0 0,-2 2 0,1 1 0,-3-1 0,-2 0 0,0 0 5,-4 1-5,3-2 0,-5 1 6,9-1 0,-6 3-6,6-5 0,-8 4 0,1-2 0,0 0 5,1 2 1,0-2-6,1 3 0,-1-2 0,-1 1 5,-1-1-5,-1 1-5,1 1 5,-3-1 0,2 1 0,-1-1 5,1 1-10,3-1 5,-3 1 0,0 0-11,-2 0 11,-2 0-6,1 0 6,-4 0-39,-1 0-163,-1-2-313,2 1-359,0-1-493,5-4-2391,1-3 3758,4-7 0,-6 8 0,0 1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26T13:24:51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14056 8892,'4'15'1821,"0"-4"-1536,-4-11-145,3 0-33,-1 0-12,-1 0 123,1 0 242,0 0 319,-2 0 139,1 0-162,-1-1 381,0 1-549,0-3-72,0 3-102,0-2-11,0 1 611,0 1-801,0-2-17,0 1 364,0 0-319,0-1 258,0 2-309,0-2-5,0 2-62,0-2-34,0-1-5,0 1-16,0 0 16,0-4 56,1-1-34,1-4-33,1-2-28,0-7-40,1 7-5,-2-4 11,0 8-5,1 2 0,-1-1 27,-1 1 1,1-2 5,0 0-33,-1-3 38,0 2-16,-1-2 0,1 0 0,2 2 6,-3-1-28,1 3 27,0 1-33,0 2 0,1-2 6,-2 2-6,4-2 5,-4 3-5,2-7 0,-2 3 0,4-2 0,-4 4 0,2 2 0,-1 0 0,2 0 0,-3-1 0,3-3 0,-2 2 12,4-6-7,-2 6 6,2-3 17,-4 3-22,2 1 56,-2-1-23,1 1 17,0-3-28,1 1-28,0-2 5,2-1-5,-3 0 0,3 1 6,0-1-6,-2-1 6,2 1-1,0-3-5,-2 1 6,3-1-6,-4-1 5,7-1-5,-6 0 6,5-5 5,-4 10 46,2-4-12,-3 4 16,1 0 29,-2 1-6,1 0 6,0 2-23,-1 0-6,-1 1 12,-1-1-67,0 1 33,0 0-39,0 0 11,1-1-11,-1 0 11,3-1-5,-3-2-6,0 1 62,1-4-23,-1 0-39,1-1 28,-1-2 0,0 0-28,0 1 5,0 2 23,0 0 6,3 0-6,-3 0 17,1 4-34,0-7 11,-1 7-16,3-6 16,-1 2-16,0-4 0,0 0 27,-2-1 1,4-1-12,-4 3 12,2 2 5,-1 3 11,0 3 68,-1-4-45,0 4 0,0-5-34,0 1 0,0 0-11,0-1 0,0 0-6,0 3-16,0 0 16,0-3-16,0-3-6,0 2 0,0-5 0,0 6 0,0 0 0,0 2 0,0 1 6,0-2-6,0 3 0,0-4 11,0-5-11,0 6 5,0-7-5,0 6 6,0-1-6,2-2 0,-2 0 0,1-1 6,1 2 16,-2 0 6,1-2-28,-1 5 6,0-5-1,0 7-5,0-2 0,0 3-5,0-1 5,1 1 5,-1-2-5,4 1-5,-2-8 5,1 4 11,1-11-6,-3 10 18,2-5-23,-2 6 0,0 1 39,-1 1-39,1 0 45,2 0-12,-3 1-27,1-2 0,-1-1-6,0-1 0,1-6 0,-1 7 0,4-6 5,-4 8-5,2 1 0,-1-2 0,1 2 0,-2-2 0,4 1 0,-4 1 6,2-8-6,1 6 11,-2-5-11,2 4 22,-3 0-16,3-3 16,-2 2-16,1-1-6,-1 0 0,3 1 6,0-4-6,-2 5 0,2-5 0,-3 7 5,3-1-5,0 0 0,-2-1 6,0 1-6,1-1 5,-3 0 7,4-6-12,-1 5 5,-1-5 1,-1 7-6,1-1 5,-2 2-5,3-2 6,-2 0-6,1 0 6,-2-2-1,4-4 40,-3 5-17,0-5 6,3 11-23,-4-3-11,1 2 22,0 1-22,1-4 0,2 0 0,-2-3-11,2 0 11,-2 0 0,2 2 6,-1 0-6,-1-1 0,2 0 0,-1 0 0,1-1 0,-1-1 0,2 0 5,1-10-5,-3 6 11,3-5 23,-2 7-12,-2-4 18,2 4-35,-1-3 1,0 5 16,0 3-22,1-1 0,-3-1 6,1 2-1,-1-2-5,0 0 0,1 0 6,-2-1 22,1-20-28,-1 11 0,2-16 0,-2 19 0,1 1-6,-1 4 6,1 0 0,1 1 0,-1 2 6,0 0-6,-1 1 6,1 1-6,-1-1 0,0 4 11,0-5-11,0 5 5,0-4 1,0 2-6,0-1 0,0-1 0,0-10 0,0 7 0,0-12 0,0 14 0,0-1 0,0 4 0,0 2 0,0 0 0,0-1 0,0 1-6,0-2-22,0 1 17,2-5-11,-2 4 22,3-4-6,-1 5 6,0-2-5,2 0 5,0 0-6,-1-2 6,1 0 0,1-4 11,0-5-11,0 5 0,-1-4 0,0 9 0,-2-2 0,2 2 0,0-1 0,0-2 0,1 0 0,-2-4 6,1 1-6,2 0 0,-2-8 5,1 10-5,0-5 6,-3 10 0,0 3-6,-2-1 0,4 3 5,-4 1 1,2-3-6,-1 1-6,3-11 1,-2 3 5,3-6 0,-2 4 0,1 0 0,1 2 0,-1-2 0,0 0 0,4-8 0,-3 7 0,3-5 0,-5 9 22,4-9-28,-3 8 6,1-4 0,-3 8 0,0 3-5,-1-3 5,3 1-6,-2-2 6,3-1-5,3-6 5,0-1-6,1-1 0,0-3 6,0 0-22,1 1 22,-1 3-6,3-5 12,-3 9-6,0-4 0,-2 7 0,3-10 0,0 5-6,2-12 1,0 7 5,1-1-6,-2 3 6,2 0 0,-3 3 6,0 0-6,-1 3 0,1-3 0,-1 2 5,2-3-5,-1-1 0,3 1 6,-2-1-6,0-2 0,1 2 6,3-11-6,-5 12 0,4-7 5,-8 11-5,5-6 0,-3 4 0,3-6 0,-3 9 6,-2-1-1,0 1-5,2-1 0,-2 2 0,4-8 0,-4 9 0,3-5 0,-5 5 0,6-8 0,-3 4 0,2-4 6,-2 4-6,1 2 0,-1-1 6,3 1-6,-5-1 0,4 1 0,-2-2 0,2-5 0,-1 4 0,3-5 0,-4 7-6,2-2 6,-1 1 0,2-2-6,-3 2 6,1-2 0,1 2 0,3-12 0,-1 9 0,0-6 0,-4 12 0,0 0 0,-1 1 0,-1 3 6,1-2-6,-2-2 0,2 4 0,0-3-6,2-3 6,0-2 0,6-11 0,-3 6 0,3-5-11,-6 12 11,-1 3 0,0 2 0,1-3 0,-3 3 11,3-8-11,-2 7 6,1-4-6,-2 2-6,1 0 6,-2 1 0,1 0 6,1 1-6,1-5 0,-2 3 0,2-5-6,-3 4-16,6-12 16,-3 8-16,2-7 22,-3 11 0,1-1-6,-2 2 6,-1 0 0,1 2 0,-1 1 0,-1 1 6,2-5-12,2 4 6,-3-7 0,2 8-5,-1-4 5,1 1 0,0-1 0,1 1 0,-1-3 0,-2 3 0,4-5 5,-3 7 1,2-4-6,-4 7 11,-1 1-11,0-2 6,2 0-6,-1-1 0,3-2 0,-2 1 5,3-5 1,-3 2-6,4-6 22,-3 8-16,0-3 33,-3 2 17,4-3-22,-2 4-12,1-3 1,-1 5 16,1-4-11,-2 4-6,-1-2 23,2 5-17,-2-3-22,2 2 16,1-2-22,-1-1 0,2-10 0,1 5-6,0-7 6,-1 8 0,2-7 0,-2 7 6,2-4-6,-2 6 0,0 2 0,0-2 0,1 2 0,-1-1 0,-1 0-6,4-1 12,-2-5-6,1 5 0,-2-3 6,-2 6-6,0 1 0,-2 1 0,2 1 5,-1-1 1,0 1-6,1-1 5,0-1 1,2-1-6,-3 0 6,2-1-6,-3-1 0,3 1 11,-2 0-11,2-3 0,0-2-6,-2 1 6,3-1-5,-1 4-7,4-11 12,-1 9-5,2-9 5,-6 14 5,2-1-5,-2 3-5,2-3 5,-2 1 0,3-1 0,0-2-11,0 1 11,2-3 0,-1 0 0,1-3 0,2 2 0,-2 0 0,0 1 5,-2 3 1,2-3-6,-4 4 5,3-2-5,-3 3 12,2-8-12,2 3 0,1-7 0,-2 4 0,1 3 0,-2-3 0,0 4 0,1-3 0,-2 3 0,2 0 5,0-4-5,-1 5-5,2-3 5,-3 2 0,0 1 0,1 0 0,-1-2 5,1-1-5,2-2 6,1 0-6,4-8 0,-5 6 0,2-2 0,-3 6 0,-1 3-6,0 0 6,1 2-5,0-2-1,0 0 0,1-3 6,0 2-5,2-2-1,5-5 1,-3 3 5,1-2 0,-6 9 0,1 2 0,-3 1 0,2-1 0,0 0 0,-1 0 0,1 0 0,0-2 0,2-1-12,7-9 12,-3 2 0,3-4-22,-4 6 22,0-1-6,2 2 6,4-6 0,-2 5 6,0-4-6,-3 5 6,-3 1-6,0 1 0,0 0 0,1 1 5,-3 0-5,3 0 0,-3-1 0,2 0 6,-2 1-1,0 1 18,5-6-23,-4 3 5,4-5-5,-5 3 0,1 2 6,-2-1-6,0 3 0,0 0 6,-1-1-6,0 4 11,0-4-11,-1 3 5,5-9-5,-3 4 0,5-8-5,-3 6 5,0-1 0,1-1-6,0 0 1,0 2 5,1 3-6,-4 1 6,2 3 0,-4 2 0,-2 0 0,1 1 0,-2 2 6,1-1-6,3-1 0,-1 0 5,0-3 1,0 2-6,-2-1 11,2-3-11,8-6 0,-6 2 0,9-4 0,-8 3 0,4 4 6,-5 1 38,2-2-4,-5 5-12,0 1-12,-3 5 12,0 1-28,1-2 6,2-2-6,-2 0 0,3-3 6,-1 1-6,2-4 0,0 0 0,1 0 0,-1 0 0,5-6 0,-5 6 0,3-3 0,-3 4 0,2 0 0,1-2 0,2-1 0,2-3 0,10-9 0,-7 7 0,9-7 0,-11 11 11,11-9-11,-10 8 5,8-4-5,-9 8 0,-4 4 0,-1-1 6,-1 3 0,-3-1-6,3 0 0,1-3 5,0 0-5,4-4 0,1 1-5,2-2 5,1 1 0,1-1 0,7-7 0,-7 7 0,3-6 11,-10 13-11,-2-4 5,0 4 18,1-6-23,0 3 0,0-4 0,-2 5 0,-1 2 5,-1 1-5,3-5 0,-1 2 0,2-3-5,-1 2 5,1 0 0,1-1 0,1-1 0,0 1 0,1-1 0,-2 1 0,0 1 0,-1 2 0,1-2 0,-4 4 0,0 0 0,-2 2 0,-3 0 5,3 0-5,-2 1 0,2-2 0,-2 1 6,2-2-6,5-4 0,-2 2 0,5-6 0,-2 2 0,9-6 0,-6 3 0,6-6 0,-6 10 0,-3 0 0,0 4 0,-3 1 0,-3-1 0,1 4 0,-1-3 6,2-2-6,0 2 0,3-5-6,-2 4 6,1-2 0,-1 1 0,2 0 0,-1-3 0,3 0 0,0-1 0,1-2 0,2 1 0,-1 1 0,-1-1 0,-1 0 6,-1 3-6,-1 0 0,-2-1 0,4-4 0,-3 3 5,7-8 1,-8 8-6,3-5 0,-3 6 5,1 1-5,-1-2 0,1 1 0,1-1 0,2 0 0,-1-3-5,2 0 5,1-1-23,9-9 23,-5 8-5,3-4-1,-9 11 6,0 0 0,-2 4 0,-1-4 0,1 3 0,-1-2 0,3-2 0,8-6-5,-2 3 5,13-13 0,-14 13 0,8-5 0,-11 5 0,4 2 5,-4-1-5,0 2 6,-1 1-6,-2 1 0,1 0 5,-1-1-5,1 2 0,-2-1 0,2-1 0,-2 2 6,2-2-6,-3 1 0,1-1 0,6-3 0,-3 1 0,4-4 0,-3 4 0,5-3 0,-5 4 0,3-4 0,-8 7 0,0-2 0,-1 2 0,0 1 0,2 1 0,5-8-6,-2 7 1,5-6 5,-6 4-6,2-1 1,-1 1-1,3-1-16,0-1 22,3 0 0,1 0-23,1-1 23,1 1-11,5-5 11,-7 8-6,3-3 6,-10 4-5,2 2 5,-3-1 0,2 0 0,0-2 0,3 1 0,1-2 0,8-4 0,-6 3 0,13-8 0,-14 9 0,6-4 0,-6 5 0,0 0 0,1-1 0,2 0 0,0-1-6,-1 2 6,-2 0-5,1 1 5,-1-2 0,1 2 0,0-2 0,2-1 0,2 2 0,1-3-6,-1 2 6,10-5 6,-10 5-6,4-3 0,-12 7 5,-2-2 1,-2 3-6,-2-1 0,-1 2 0,-1-1 0,2 0 0,2-1 0,1-1-11,8-4 11,-2 2 0,4-2 0,-1 1-6,-1 1 6,0 0-6,1 0 6,-3 0 0,0 0 0,-1 1 0,4-2 0,-4 2 0,3-1 0,-5 3 0,0-2 0,3 1 0,0 0 0,1-2-5,1 1-1,0-2 6,0 3 0,-1-1 0,6-2 0,-7 2-5,7-2 10,-15 5-5,4-1 0,-7 4 0,-2-2 0,2-1 0,0 1-5,1 0 5,1-3 0,2 3-6,-2-1 6,2 0 0,0-1-6,0 0 6,2 1 0,-1-2 0,1 1 0,1-2-5,6-3 5,-3 4-6,3-4 6,-5 7 0,-1-4-5,-2 3 5,1-2-12,0 4 12,3-5 0,3 2-11,15-6 11,-8 5-28,22-8 28,-22 6 0,8-2 6,-16 5-6,-1 0 0,-2 4 0,-1-2 0,-2 1 0,1 0 0,1-2 0,0 0 5,2 0-5,9-5 0,-8 4 0,8-3 0,-8 4 0,-1 0 0,-1 0 0,-2 0 0,3 2 0,-2-1 0,2 0 0,12-4 0,-4 0 0,12-2 0,-9 0 0,2 2 0,2-2 0,0 1-11,0 1 11,-3 0 0,2 2 0,10-4 0,-10 3 0,21-5 0,-21 4-5,7-2 5,-12 4 0,-4-1 0,2 2 0,-4 0 0,1-1 5,-1 1-5,0-1 0,2 0 0,2 0 0,2-1 6,-1-1-6,-1 1 0,0 0 0,-2 1 0,0-1 5,5-2-5,-8 2 6,15-6-6,-13 7 0,6-6 0,-6 3 0,1 2 0,0 0 0,-3 0 0,0 2-6,-4-1 6,3 0 0,-2 2 0,1-2 0,15-4 0,-9 3 0,11-5 6,-9 5-6,1 0 0,-1 0 0,-1 0 0,-3 2 0,-2 0-6,-5 2 1,5-1 5,-7 0 0,3 2-6,-4-2 6,1 3 6,1-2-6,0 2 5,1-2-5,0 1 0,0-1 0,8-2 0,-6 2 0,5-1 0,-5-1 0,0 3 0,3-2-5,0 0-1,1 2-16,3-3 22,-3 1 0,15 0 0,-10 1 0,9-1 0,-11 0 0,1 0 0,1 1 0,0 0 5,0-1-5,3 2 0,1-2-5,20-2 5,-10 1 0,32-3-6,-32 3 6,15 0 0,-19 3 0,-1-1-5,-1 2 5,-3-1 0,1 0 0,-5 0 0,1 0 0,7 1 0,-7-1 0,5 0 0,-10 0 0,-3 1 0,1 0 0,-1-1 0,14 1 0,-8-2 5,11 1-5,-12 0-5,11-1 5,-11 1 5,6 0-5,-12 1 0,-4 2 0,1-3 0,-6 2 6,4-1-6,-3 2 0,2-3 0,-2 3 0,3-2 0,2 0 0,2-1 0,3 0 5,2-1 1,1-2-6,-3 4 0,12-4 0,-11 4 0,7-3 0,-10 3 0,7-3 0,-7 1 0,4-2 0,-8 4 0,1-1 0,0 0 0,-1 1 0,0-2 6,8 1-1,-8-1-5,7 1 0,-9 0 0,6 0-5,-5 2 5,3-2 0,-4 2-6,-1-1 6,2-1 0,0 2 0,1-1 0,2 0 0,0 0 6,10-1-1,-6-1-5,6 1 0,-6-1 0,-1 1 0,-1-1 6,-1 1-6,1-1 0,0 2 0,0-2 0,4 0 0,-5 0 0,3 0 0,-8 4-6,1-2 6,-3 2 0,2-2 0,1-1-22,-2 2 22,3 0-6,-1 1 6,1 0 0,9-1 0,-4 1 6,4-4-1,-6 4 1,-2-2-6,-2 2 6,2-2 16,-4 2-22,4-3 6,-2 2 22,9-1-23,-5-2-5,5 2 6,-8-1-1,-1 2-5,2-1 0,-4 0 0,2 2 0,8-4 12,-1 2-12,7-2 22,-1 1-16,16-1-6,-9 1 11,13-1 11,-19 2-16,-1-2 22,7 2-28,-10 1 0,8-2 17,-11 2-12,12-1 1,-5 1-6,9-1 0,-10 1 0,2-1 11,2 2 17,3-2-22,2 0-1,0-1 18,2 0 10,11 1-27,-13-1-1,5 1 1,-16 0-6,-5 2 6,0-1-6,-2 1 0,2 0 5,0 0-5,1 0 0,1 0 0,0 0 11,21 0-5,-16 0-6,16 0 6,-22 0-1,-3 0 1,-1-1-1,-2 0 1,0-2 0,0 3-6,0-2 5,0 2-5,3-4 6,-3 3 17,0-1-23,-1 1 0,1-3 0,-1 3 0,2-2 56,7 0-51,-4 1 1,4-1-6,-5 0 0,4-1 0,-6 2 0,7-2 0,-8 4 6,1-2-1,0 1-5,-1-2 23,0 1-23,1 1 0,2-3 11,9 1 11,-6-1-22,7 0 6,-7 0-1,-1 1-5,0-1 0,0 0 0,-3 0 0,0 1 0,-2 1 0,8-3 6,-4 3-6,7-3 0,-7 3 0,-1 0 0,0-2 0,1 2 0,-1-1 0,2 0 0,1 0 0,3 0 0,0 2 6,27-3-6,-19 3 0,21-3 0,-27 3 5,0 0-5,-3-1 0,0-1 0,-2 1 0,0 1 0,1-3 0,-4 4 0,1-2 0,-1 1 0,-1 0 0,0-3 0,0 4 0,-2-2 0,1 2 6,6-3-6,-4 1-6,5 0 6,-3-1 0,9 0 0,-2 0 0,10 1 0,-9-3 0,3 3 0,-3-3 0,1 4 0,-1-1 0,3-1 0,-1 1 6,16-3-1,-10 1-5,11-3 0,-13 1 0,1 0 0,0 1 6,0-1-6,-2 0 0,1 2 0,0-2 0,15-1 0,-12 2 0,13-1 0,-18 3 0,-1-1 0,-3 0 0,-2 1 0,-2-1 6,1 1-6,-3-2 0,0 3 0,-3-4 0,0 4 5,-3-3 1,1 3-6,0-1 0,3 0 0,0-1 0,13-2 5,-8 0 29,8 0-28,-12 2 55,9-3-38,-9 2 16,8-3-6,-8 4-10,1-2-1,0 0-22,2 2 6,-3-2-6,12-2 0,-6 2 0,7-3 0,-6 5 0,10-2 0,-8 1 5,7-1-5,-12 3 0,-2-1 0,2 1 0,-3-1 0,2 1 6,-3-1-6,3 1-6,9-3 6,-9 3-5,11 0-18,-11 0 23,-1 3 0,1-1 0,-1 1 0,0 0 0,-1-1 0,-3 1 6,14-2 0,-11-1-6,12 2 0,-10 0-6,2 1 6,2 0-6,1 0 1,1 0-1,3 0 6,-2 0-5,2 0 5,1 0-17,43 2-11,-26 3 28,32 2-6,-36 3-16,-4-2 22,-1 2 0,-4 0-6,-3-1 6,-6-1 0,-1 0 0,-7 0 0,0-2 0,-2 0 0,-1-2 6,-3 1-6,-1-2 0,-2 3 0,1-3 5,3 3-5,-2-4-5,4 4 5,-2-1-23,9 0 18,-4 1-23,7 0 28,-11 0-6,1-4 1,-1 4 5,0-3-6,2 1 6,-4 0 0,2-1-6,6 3 1,-8-2 5,7 3-11,-7-4-6,2 2 17,1 0 0,2 0 0,2-1 0,1 1 0,1 0 0,10 1 0,-10-3 5,5 2 1,-12-3-6,0-1 0,-2 1 6,-1-1-6,1 0 0,-1 0 0,2 0 5,-1-1-5,0 1 0,-1-1 0,1 2 0,-2-2 0,1 3 0,-2-3 0,1 1 0,8 1 0,-4-2 6,10 1-6,-7-1 0,1 0 0,0 0 0,5 0 0,-6 0 5,3 0-5,-8 0 0,0 0 0,0 0 6,11 0-6,-6 0 0,8 0 0,-8 0 0,2 0 6,-1 0-6,1 0 0,0 0 0,3 0 0,1 0 0,1 0 0,-2 0 5,12 0-5,-12 0 0,5 0-5,-15 0 5,0 0 0,-2 0 0,2 0 0,-1 0 0,3 0 0,1 0 5,13-1-5,-7 1 0,9-2-5,-13 1 5,8 1 0,-7-2 0,5 2 0,-6 0 0,1 0 0,0 0 0,2 0-6,-1 0 6,0 0 0,-2 0 0,-3 0 0,2 0-6,-1 0 1,-2 0 5,-2 0 0,0 0 0,4 0 0,-4 0 0,4 0-6,-4 0-22,3 0 0,0 0 17,8 0 5,-4 0 6,1 0-5,-7 0-1,-4 0-11,0 0 12,0 0 5,0 0 0,2 0 0,-2 0 0,1 0 0,1 0 0,-1 0 0,0 0 0,0 0 0,2 0 0,0 0-6,0 0 6,2 0 0,-4 0 0,8 0 0,-4 0 0,3 0 0,-3 0 0,-1 0 0,0 0 0,4 0-11,-3 0 5,11 0 1,-5 2-1,5-1 6,-6 2-5,7 1 10,-5-2-5,5 1 0,-12-2 0,-3 0 6,-2 1-1,-4-2-5,-2 1 6,-1-1-6,2 0 22,16 0-22,3 0 0,13 0 6,-5 0 0,-4 0-1,-4 0-5,-5 0 0,-4 0 6,-4 0-6,-2 0 5,-1 0-5,-2 0 6,1 0-6,-2 0 0,2 0 0,-3 0 0,2 0 0,-3 0 0,12 0 0,-8 0 0,7 0 0,-6 0 0,1 0 0,-1 0 0,-1 0 0,2 0 0,-1 0 0,0 0 0,1 0 0,-2 0-6,2 0 6,-1 0 6,1 0-6,1 0 0,0 0 0,3 0 0,3 0 0,2 0 0,0 0 0,4 0 0,11 0 0,-9 1 0,13-1 0,-12 2 6,11 0-6,-11-1 0,7-1 0,-17 0 0,-1 0-6,-1 0 6,-2 1-39,0-1 0,-3 2-12,-2-1 12,4 3 39,-3-3 0,6 1 0,-3 0 0,4 2-6,0 0 6,0-1 0,1 0 0,0 0 0,-2 0 0,-3-1 0,0 0 0,-2 1 0,-2-3 0,-3 1 0,-1-1 0,-3 0-5,3 0 5,-1 1-23,-1-1-39,3 1 62,-3-1 0,2 0 0,2 0 0,0 3 0,1-3 11,-2 1-11,2-1 0,-2 0 6,0 0-6,-3 0 6,2 1-6,-2-1-6,1 2 12,-2-2-6,3 3 0,-2-3 0,-1 0-6,1 0 6,0 0-45,0 0-884,0 0 195,1 0-852,-1 0-3572,2 0 5158,1 0 0,-3 0 0,0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6:54.644"/>
    </inkml:context>
    <inkml:brush xml:id="br0">
      <inkml:brushProperty name="width" value="0.35" units="cm"/>
      <inkml:brushProperty name="height" value="2.1" units="cm"/>
      <inkml:brushProperty name="color" value="#008C3A"/>
      <inkml:brushProperty name="inkEffects" value="pencil"/>
    </inkml:brush>
  </inkml:definitions>
  <inkml:trace contextRef="#ctx0" brushRef="#br0">1131 3169 16169 180000 90000,'-48'11'12872'0'0,"-5"-2"-12861"0"0,-1-11-11 0 0,-7-4 28 0 0,-2-5-28 0 0,-1-6 0 0 0,-2-3-28 0 0,0-5 28 0 0,-2-6-11 0 0,1-4 11 0 0,2-3 0 0 0,6-1-11 0 0,4-1-12 0 0,8 1-5 0 0,1-2 23 0 0,6-1-29 0 0,0-2 0 0 0,5-5 12 0 0,1 0 22 0 0,5-2-34 0 0,4 1 6 0 0,6 1 0 0 0,5 2-5 0 0,6 2 10 0 0,5-2 18 0 0,1-2-18 0 0,2 0 1 0 0,0-1 0 0 0,0 3 10 0 0,6 4-4 0 0,2 3-7 0 0,5 8-5 0 0,2 3-17 0 0,-1 8-11 0 0,1 4 6 0 0,0 6 11 0 0,2 3 33 0 0,2 3-22 0 0,4 2-11 0 0,3 2 5 0 0,3 1 34 0 0,1 0-5 0 0,-1 0 5 0 0,0 0 0 0 0,-5 0-23 0 0,-1 1 18 0 0,-4 2 5 0 0,-2 2-6 0 0,-2 1 6 0 0,-2 0 0 0 0,-1 1 0 0 0,0 0 6 0 0,-2 0-6 0 0,-1 0 5 0 0,-1 0 23 0 0,-1-1 17 0 0,-1 1 599 0 0,0-1-644 0 0,-3-26 0 0 0,-6 3 0 0 0,-3-34-5 0 0,-4 6-18 0 0,2-11 18 0 0,1-3-12 0 0,2-5 17 0 0,3 2-11 0 0,1-1 11 0 0,1 3-34 0 0,0 0 34 0 0,0 1-6 0 0,6 2 1 0 0,1 0-23 0 0,8 4 5 0 0,1 3 1 0 0,0 6-6 0 0,3 6-11 0 0,0 6-6 0 0,2 8 11 0 0,3 5 6 0 0,3 3 28 0 0,5 3 0 0 0,5 3 0 0 0,6 0-22 0 0,2 5-23 0 0,3 0 6 0 0,-2 3 0 0 0,-1 1 5 0 0,-2 1 12 0 0,-3 0-12 0 0,-3 2-11 0 0,-4 4 12 0 0,-3 5 33 0 0,-3 4-6 0 0,-2 3 6 0 0,0 4 0 0 0,-1 2 6 0 0,0 2-6 0 0,-1 3 5 0 0,0 1 23 0 0,-2 2-22 0 0,-3 1 0 0 0,-2-1 16 0 0,-4 1-16 0 0,-2-2-6 0 0,-1-1 22 0 0,-4 0-11 0 0,-2-3 12 0 0,0-3-23 0 0,-2-4 11 0 0,0-7 168 0 0,-1-2-185 0 0,-12-33-22 0 0,3 7 23 0 0,-11-26 5 0 0,7 14-17 0 0,1-3 11 0 0,-1-8-16 0 0,1-5 22 0 0,0-9-6 0 0,-1-3 6 0 0,2-9 0 0 0,-1 0 0 0 0,4-1 6 0 0,1 1-6 0 0,4 3 6 0 0,0 4-6 0 0,2 2 28 0 0,0 2-23 0 0,1 3 1 0 0,0 3-1 0 0,0 1-5 0 0,0 5 6 0 0,0 2-6 0 0,3 1 0 0 0,2 3 6 0 0,5 0-1 0 0,2 1-5 0 0,2 1-5 0 0,-1 0 5 0 0,2 4 0 0 0,1 2-6 0 0,2 3 0 0 0,1 1 1 0 0,4 2 5 0 0,1 1-6 0 0,6-1 6 0 0,1 2 6 0 0,6 1-6 0 0,-1 2 0 0 0,1 3-23 0 0,-2 3 1 0 0,-1 4 16 0 0,-2 3 6 0 0,0 1 0 0 0,-1 2 0 0 0,-2 0 0 0 0,1 2 0 0 0,-4 3 6 0 0,2 5 0 0 0,-3 4-6 0 0,2 3 22 0 0,2 3-16 0 0,1 5 16 0 0,3 3-22 0 0,-1 4 0 0 0,1 2 0 0 0,-2 2 6 0 0,0-1 16 0 0,-3 2 0 0 0,-4 0-16 0 0,0 0 0 0 0,-6 1-1 0 0,-1-2 1 0 0,-2-1-6 0 0,-3 0 33 0 0,1 0-33 0 0,-1-1 6 0 0,2 3 0 0 0,0 0 10 0 0,-1 3-10 0 0,1 3 0 0 0,-1 4-1 0 0,1 3 1 0 0,-2 2-6 0 0,1 1 28 0 0,-1-1-28 0 0,0-1 5 0 0,1 2 1 0 0,-3 0 0 0 0,1 3 33 0 0,-5 2-34 0 0,-1 3 1 0 0,-3 0 0 0 0,0 1 16 0 0,-2-4 0 0 0,0 0 6 0 0,0-3 0 0 0,-2 1 6 0 0,-6-1-6 0 0,-6-2 17 0 0,-8-1-6 0 0,-5-2-11 0 0,-2-4-28 0 0,-3-1 11 0 0,0-6-11 0 0,0-1 6 0 0,0-6 16 0 0,4-3 1 0 0,2-6-23 0 0,5-4 22 0 0,1-5-16 0 0,3-3-6 0 0,0-5-40 0 0,-1-3-55 0 0,-4-2-78 0 0,-2-1-175 0 0,-3 0-363 0 0,0-1-666 0 0,-5-16-3099 0 0,4-3 4476 0 0,-2-16 0 0 0,16 17 0 0 0,3 3 0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6:58.032"/>
    </inkml:context>
    <inkml:brush xml:id="br0">
      <inkml:brushProperty name="width" value="0.35" units="cm"/>
      <inkml:brushProperty name="height" value="2.1" units="cm"/>
      <inkml:brushProperty name="color" value="#008C3A"/>
      <inkml:brushProperty name="inkEffects" value="pencil"/>
    </inkml:brush>
  </inkml:definitions>
  <inkml:trace contextRef="#ctx0" brushRef="#br0">1029 3422 19351 180000 90000,'-17'-14'5635'0'0,"3"2"-4201"0"0,14 12-1154 0 0,-47 0-28 0 0,25 0-22 0 0,-38-1-18 0 0,33-5-38 0 0,-3-3-6 0 0,-6-7-56 0 0,-4-3-22 0 0,-6-7 22 0 0,-4-7 0 0 0,-6-8-28 0 0,-4-8-6 0 0,1-4-11 0 0,0-5-44 0 0,5-2-18 0 0,0-6-5 0 0,6-2 0 0 0,1-5 0 0 0,6-5 0 0 0,3-5-11 0 0,4-5-11 0 0,5-3 22 0 0,7-1-28 0 0,4-3 28 0 0,9 1 0 0 0,1 0-6 0 0,6 3 6 0 0,0 3-6 0 0,2 5-16 0 0,3 5 16 0 0,7 4 6 0 0,6 6-22 0 0,9 1 16 0 0,4 6-16 0 0,6 1 16 0 0,6 5 1 0 0,5 1 5 0 0,6 6-34 0 0,4 3 1 0 0,5 9 10 0 0,3 6 18 0 0,1 9 5 0 0,-1 6-6 0 0,-2 7 6 0 0,-4 4-11 0 0,-2 4 11 0 0,-4 2 0 0 0,-2 7 0 0 0,1 9 22 0 0,-2 9-11 0 0,-1 7 12 0 0,-3 5-1 0 0,-4 2 1 0 0,-2 7-1 0 0,-7 1 12 0 0,-3 1-1 0 0,-9 0 12 0 0,-3-4-17 0 0,-7-2 6 0 0,-5-7-1 0 0,-2-5-5 0 0,-3-8 0 0 0,0-6 6 0 0,0-5 78 0 0,0-3-135 0 0,0-35 23 0 0,0 4-16 0 0,0-32 16 0 0,0 12 0 0 0,0-7 0 0 0,0-3 0 0 0,0-6 0 0 0,0 0 0 0 0,0-3 0 0 0,0 1 0 0 0,2-2 0 0 0,1-1 0 0 0,4 1-6 0 0,1-1 0 0 0,4 0-16 0 0,0-1 22 0 0,3 0-6 0 0,2-2 1 0 0,0 1 5 0 0,3 2-17 0 0,-2 7 6 0 0,0 7-12 0 0,-1 8 1 0 0,-2 8 0 0 0,2 5 10 0 0,-2 5-10 0 0,2 4 16 0 0,3 0 1 0 0,1 3 5 0 0,5-3-34 0 0,2 1 34 0 0,4 0-33 0 0,0 2-1 0 0,3 3-28 0 0,1 4 23 0 0,1 2 11 0 0,0 5-22 0 0,2-1-6 0 0,0 2 22 0 0,2 7 6 0 0,-1 4 0 0 0,1 9 23 0 0,-2 4 5 0 0,-2 2 0 0 0,-5 2 0 0 0,-3-2 5 0 0,-5 1 18 0 0,-6-1-23 0 0,-1 1 5 0 0,-4 0 1 0 0,-2 0-6 0 0,0 1 0 0 0,-5 0 5 0 0,2 0 1 0 0,-5 1-6 0 0,2-3 0 0 0,-1-2 0 0 0,-1-3 0 0 0,-1-1-6 0 0,1-2-44 0 0,-3-1 11 0 0,2-2 33 0 0,-1-3 17 0 0,0-3 163 0 0,0 0-208 0 0,-13-30-16 0 0,5 9 11 0 0,-9-29 16 0 0,7 11 18 0 0,4-5-18 0 0,2-3 18 0 0,1-3 5 0 0,2 0-6 0 0,0-2 6 0 0,0 2 6 0 0,0 0-6 0 0,3 2 0 0 0,2-1-6 0 0,5 2 6 0 0,2 1 0 0 0,2 1-5 0 0,1 4-1 0 0,0 2 0 0 0,2 6-22 0 0,0 0 23 0 0,2 5-29 0 0,1 1 29 0 0,4 5 5 0 0,3-1 16 0 0,5 3-10 0 0,3 1-6 0 0,6 2 0 0 0,1 1 0 0 0,2 1 22 0 0,2 1-16 0 0,-2 2 0 0 0,1 2 16 0 0,-1 1 0 0 0,-1 0 1 0 0,0 1 10 0 0,0 6 1 0 0,1 3 0 0 0,0 6-1 0 0,-2 2 6 0 0,-1 2-5 0 0,-4 3-6 0 0,-5-1-6 0 0,-2 2 12 0 0,-3 0 0 0 0,0 2-6 0 0,0 5 0 0 0,0 3-23 0 0,0 7 18 0 0,1 4-18 0 0,-3 8 1 0 0,0 5 27 0 0,-3 6 1 0 0,0 1-6 0 0,-5 5 6 0 0,0 1-1 0 0,-5 2 1 0 0,-2 3-6 0 0,-3-4 0 0 0,-2-3 5 0 0,-3-5 12 0 0,-1-5 6 0 0,-1-4 16 0 0,0-4-11 0 0,-4-2-17 0 0,-4-4-5 0 0,-5-1 33 0 0,-4-3 0 0 0,-3 0-61 0 0,-5-3 38 0 0,-3 0-16 0 0,-4-4-28 0 0,1-3 0 0 0,0-2 0 0 0,0-4-5 0 0,4-1-29 0 0,0-4-72 0 0,5-1-79 0 0,2-3-73 0 0,1-3-173 0 0,4-4-437 0 0,-2-4-1277 0 0,0-2-4213 0 0,-1-12 6358 0 0,0-5 0 0 0,8 3 0 0 0,4-1 0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02.439"/>
    </inkml:context>
    <inkml:brush xml:id="br0">
      <inkml:brushProperty name="width" value="0.35" units="cm"/>
      <inkml:brushProperty name="height" value="2.1" units="cm"/>
      <inkml:brushProperty name="color" value="#008C3A"/>
      <inkml:brushProperty name="inkEffects" value="pencil"/>
    </inkml:brush>
  </inkml:definitions>
  <inkml:trace contextRef="#ctx0" brushRef="#br0">265 3023 16568 180000 90000,'-46'-26'8507'0'0,"7"2"-8109"0"0,28 12-28 0 0,1-3-34 0 0,-1-3 17 0 0,-1-6-17 0 0,-3-5-67 0 0,-1-7-28 0 0,-1-7-29 0 0,-1-4-72 0 0,1-6-50 0 0,0-3-34 0 0,3-5-22 0 0,4-1-34 0 0,3-4 5 0 0,4 1 1 0 0,1-2-1 0 0,2-2 23 0 0,3-1-5 0 0,6-4 5 0 0,6-2 5 0 0,6-1-33 0 0,4 2 6 0 0,0 2 0 0 0,4 6-6 0 0,-2 6 28 0 0,3 11-28 0 0,-2 8-28 0 0,2 8 28 0 0,0 7 0 0 0,3 6 0 0 0,2 4 0 0 0,1 5 22 0 0,1 3-16 0 0,2 4 5 0 0,0 3 11 0 0,1 2 1 0 0,2 0-1 0 0,1 6 0 0 0,2 7 1 0 0,2 10-23 0 0,3 6 33 0 0,-1 5-10 0 0,-2 3-12 0 0,-3 1 11 0 0,-6 0 1 0 0,-5-3 10 0 0,-6-2-5 0 0,-5-2-5 0 0,-3-4-23 0 0,-7-4 5 0 0,-2-2 1 0 0,-5-6-6 0 0,0-1 22 0 0,-2-4-10 0 0,0-2-175 0 0,1 2 186 0 0,-1-43 10 0 0,-1 7-5 0 0,-2-44 6 0 0,-3 12 5 0 0,-1-8-39 0 0,1-2 6 0 0,1 0-6 0 0,2-1 0 0 0,0 3 0 0 0,0 0 0 0 0,0 0 0 0 0,0 2 0 0 0,5-3-6 0 0,2 3 0 0 0,5-1 6 0 0,3 2-28 0 0,0 1 23 0 0,2 3 5 0 0,1 4 0 0 0,0 3 0 0 0,2 2 0 0 0,-2 3 0 0 0,3 3 0 0 0,-1-2 0 0 0,2 2 0 0 0,1 0 0 0 0,4 0 0 0 0,2 2 0 0 0,3 2-6 0 0,2 2 1 0 0,3 5 5 0 0,1 4-23 0 0,1 3 18 0 0,-2 6-1 0 0,0 5 6 0 0,-1 3 0 0 0,0 6 6 0 0,0 2 16 0 0,0 2 12 0 0,1 2-6 0 0,-2 3-6 0 0,4 6-16 0 0,-2 5-1 0 0,2 7 23 0 0,-2 3-22 0 0,-1 5 16 0 0,-1 3 1 0 0,-2 5 5 0 0,-3 1-28 0 0,-3 1 5 0 0,-3-1 1 0 0,-4-1 16 0 0,-4-5-16 0 0,-3-4-1 0 0,-5-5-5 0 0,-1-5 0 0 0,-2-4-324 0 0,-3-5 284 0 0,-8-37 1 0 0,1 11 6 0 0,-5-31 27 0 0,7 20-16 0 0,1-1 16 0 0,2-4 6 0 0,0-1-6 0 0,2-3 1 0 0,4 1-1 0 0,5 1 6 0 0,4 0-5 0 0,3 3-1 0 0,1 2-22 0 0,3 3 28 0 0,2 2-11 0 0,0 3 11 0 0,2 3-6 0 0,0 4-16 0 0,1 3 22 0 0,2 6 0 0 0,-1 1 5 0 0,6 4 1 0 0,0 1 22 0 0,5 0-22 0 0,3 7 33 0 0,2 4 0 0 0,3 10 6 0 0,2 6 5 0 0,0 8-5 0 0,2 5 5 0 0,0 8 6 0 0,-3 5-22 0 0,0 8 11 0 0,-5 6-23 0 0,-3 3 1 0 0,-4 4 5 0 0,-9 2 0 0 0,-2 2 22 0 0,-9 1-11 0 0,-2 1 0 0 0,-7 2-5 0 0,-2 1 5 0 0,-3 4-5 0 0,-4 1-29 0 0,-9 3 18 0 0,-5 3-23 0 0,3-46 0 0 0,-4 1 2 0 0,0 1 1 0 0,-3 0 0 0 0,-1 1 0 0 0,-2 0 16 0 0,-3 0 1 0 0,0 1-17 0 0,-3 0 0 0 0,-1 0-3 0 0,-2 0 0 0 0,-1 0 16 0 0,-2 0 1 0 0,-1-1 31 0 0,-1-1 0 0 0,0-1-9 0 0,-1-3 0 0 0,-1-1-20 0 0,1-3 1 0 0,-1-2-6 0 0,2-4 0 0 0,-1-2-8 0 0,-36 24 5 0 0,4-13-11 0 0,3-13-34 0 0,0-11 6 0 0,2-12-5 0 0,-1-5 10 0 0,4-12 1 0 0,4-5-6 0 0,7-10 6 0 0,9-3-1 0 0,10 0 6 0 0,6 2-16 0 0,8 3-12 0 0,6 0 11 0 0,2 3 1 0 0,5-3-1 0 0,2 2 34 0 0,1-2-45 0 0,2 4 12 0 0,0 0-1 0 0,0 4 1 0 0,0 2 16 0 0,0 1-17 0 0,0 2-111 0 0,2-2 139 0 0,6 4-50 0 0,-2 1 11 0 0,8 3-16 0 0,-3 2 16 0 0,4 0 11 0 0,0 3 1 0 0,5 5 33 0 0,1 4 5 0 0,4 6 23 0 0,0 5 6 0 0,1 4 11 0 0,1 4 5 0 0,-5 5 6 0 0,1 3 0 0 0,-5 5 11 0 0,-2 5-11 0 0,-4 3-5 0 0,-2 2-7 0 0,-3 4 1 0 0,-3 3 11 0 0,-3 2 11 0 0,-1 3 6 0 0,-1 2 6 0 0,-9-1 38 0 0,-6 1 1 0 0,-9-1-34 0 0,-7-3-51 0 0,-5-1 12 0 0,-6-2-11 0 0,-4-2 23 0 0,-5 0-24 0 0,-6-1 34 0 0,-4-2 17 0 0,-5-1 23 0 0,-2-5-1 0 0,-2-3-33 0 0,1-6-6 0 0,0-5-33 0 0,4-4-29 0 0,3-6-5 0 0,7-3 0 0 0,7-5-78 0 0,12-6-23 0 0,5-3-106 0 0,8-6-141 0 0,3-1-61 0 0,-1-2-61 0 0,-3-10-68 0 0,-4-4-229 0 0,-4-15-286 0 0,0-6-549 0 0,0-6-2016 0 0,4-14-3272 0 0,4 0 6890 0 0,6-6 0 0 0,9 28 0 0 0,4 11 0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07.648"/>
    </inkml:context>
    <inkml:brush xml:id="br0">
      <inkml:brushProperty name="width" value="0.35" units="cm"/>
      <inkml:brushProperty name="height" value="2.1" units="cm"/>
      <inkml:brushProperty name="color" value="#008C3A"/>
      <inkml:brushProperty name="inkEffects" value="pencil"/>
    </inkml:brush>
  </inkml:definitions>
  <inkml:trace contextRef="#ctx0" brushRef="#br0">652 3334 19328 180000 90000,'-16'-14'4874'0'0,"-8"3"-4381"0"0,19 12 190 0 0,-10 0-386 0 0,6-1-12 0 0,1-1 63 0 0,-5-4-18 0 0,1-1-55 0 0,-5-5 27 0 0,-3-2-72 0 0,-3-3-57 0 0,-6-6-44 0 0,-5-4 17 0 0,-3-8-1 0 0,-7-8-27 0 0,1-5-51 0 0,-2-6-22 0 0,2-2-39 0 0,3-4 22 0 0,4-1-28 0 0,4-4 5 0 0,5-3 23 0 0,5-3 11 0 0,4-1-16 0 0,4-1-18 0 0,4 3 1 0 0,3 2-6 0 0,2 4 0 0 0,3 4 0 0 0,1 1 6 0 0,1 1-6 0 0,3-6 0 0 0,5 0 0 0 0,8-5-6 0 0,4-1 12 0 0,5-3-6 0 0,2 1 0 0 0,2-1 0 0 0,3 5 0 0 0,2 4-6 0 0,3 4 6 0 0,1 4 0 0 0,2 5 0 0 0,-2 6-6 0 0,0 3-27 0 0,-1 9 5 0 0,1 3 0 0 0,-3 7 5 0 0,2 3 1 0 0,-3 7 11 0 0,3 2-23 0 0,-1 6 34 0 0,2 2-5 0 0,3 2-1 0 0,1 2 6 0 0,4 8 6 0 0,-2 6-1 0 0,0 9-5 0 0,-3 2 11 0 0,-4 3 12 0 0,-3 2 10 0 0,-4 3-10 0 0,-3 1 10 0 0,-3 1-10 0 0,-4 1-1 0 0,-4-3 1 0 0,-3-3-1 0 0,-6-3-16 0 0,-1-6 16 0 0,-4-4-16 0 0,1-4-1 0 0,-3-4 113 0 0,2-2-96 0 0,-2-38-22 0 0,-5 7 23 0 0,0-32-18 0 0,-5 12 1 0 0,1-2-6 0 0,1-6 33 0 0,0-3-5 0 0,0-2-5 0 0,0-4-23 0 0,1 0 0 0 0,1-2 0 0 0,-1 3 0 0 0,0 1 0 0 0,2 5-6 0 0,1 0-16 0 0,3 3 16 0 0,1 0 6 0 0,0 0-5 0 0,0 1-1 0 0,0 2 0 0 0,3-2 1 0 0,4 1-18 0 0,5-1 23 0 0,5 0 0 0 0,3 1 0 0 0,4 0-5 0 0,1 1 5 0 0,2 2-23 0 0,0 5 18 0 0,0 1-1 0 0,2 6-22 0 0,0 2 23 0 0,1 5-29 0 0,2 3 12 0 0,3 3 16 0 0,3 6 0 0 0,4 1 1 0 0,5 4 5 0 0,3 1-6 0 0,5 2 1 0 0,0 2 5 0 0,-1 2 0 0 0,-4 1-6 0 0,-4 0-16 0 0,-2 0 22 0 0,-4 5-6 0 0,1 6 6 0 0,-1 7 0 0 0,1 8 6 0 0,0 3 16 0 0,-4 6 0 0 0,0 3-16 0 0,-6 4 28 0 0,-3 5-6 0 0,-6 2-6 0 0,-2 4 23 0 0,-6 2-17 0 0,-2 1 5 0 0,-5 1-27 0 0,-4 1 0 0 0,-1 1-1 0 0,-2-1-5 0 0,0 0 11 0 0,0-2-11 0 0,0-6 23 0 0,-2-3-1 0 0,-1-9 1 0 0,-3-7-1 0 0,1-7 6 0 0,-1-8-22 0 0,1-2-6 0 0,-2-4 0 0 0,0-3 0 0 0,0 0 0 0 0,-3-2-17 0 0,1-2-39 0 0,-1 0 28 0 0,1-3-17 0 0,-2 0 0 0 0,1 0 0 0 0,-3-4 12 0 0,1-1 33 0 0,1-5-34 0 0,1 1 1 0 0,4 2-12 0 0,0-2 0 0 0,2 1 17 0 0,2-2-17 0 0,-1-1 17 0 0,2-3 6 0 0,0 0-12 0 0,1-2 1 0 0,0-2 33 0 0,0-3 0 0 0,0-4-6 0 0,4-1 0 0 0,3 0-16 0 0,4 2 22 0 0,1 3-28 0 0,-4 3 22 0 0,2 2 6 0 0,0 3-5 0 0,4 1 5 0 0,1 0-23 0 0,3 0 18 0 0,3 1 5 0 0,1 0-11 0 0,0 3-12 0 0,1 1 23 0 0,0 2-11 0 0,0 1 11 0 0,-1 2-6 0 0,2 1 6 0 0,-4 1-5 0 0,4 0 5 0 0,-2 0 0 0 0,3 7 5 0 0,2 2 23 0 0,3 12-28 0 0,4 3 34 0 0,2 3-12 0 0,-1 2 1 0 0,1 1 10 0 0,-2 2 35 0 0,-2 4-7 0 0,1 2-10 0 0,0 6-12 0 0,0 5-17 0 0,1 5-16 0 0,-1 5 27 0 0,-2 4 1 0 0,0 1 11 0 0,-2-2 33 0 0,-2 1-33 0 0,-2 0 22 0 0,-3 0-39 0 0,-2 4 6 0 0,-4 0-1 0 0,-3 4 12 0 0,-6-1 17 0 0,-2 1 5 0 0,-3-1-11 0 0,-2-1 0 0 0,-2-3-6 0 0,-7 1-44 0 0,-7-3 0 0 0,-8 0 33 0 0,-6-4 6 0 0,1-3-17 0 0,-6-5-6 0 0,2-3 34 0 0,-4-3-34 0 0,1-3-16 0 0,-2-1 0 0 0,-3-2 16 0 0,-3-2 12 0 0,-3-1 22 0 0,-2-4-11 0 0,-5-2 0 0 0,-4-5-45 0 0,-1-3 61 0 0,-5-3-55 0 0,4-1 22 0 0,1-2 34 0 0,5-1-29 0 0,3 3-10 0 0,4-2 38 0 0,2 3-44 0 0,1-2 17 0 0,0-1-29 0 0,0-2 51 0 0,0-3-33 0 0,-2-5-23 0 0,-1-3-23 0 0,-7-4-16 0 0,-3-3-6 0 0,-11-7 6 0 0,-2-7-6 0 0,-1-9 17 0 0,2-2 23 0 0,8-1-18 0 0,7 5-10 0 0,10 0-7 0 0,10 4-21 0 0,7 0 27 0 0,7 2 6 0 0,3-1-5 0 0,4 0-1 0 0,1 1-16 0 0,3 1-46 0 0,3 5-44 0 0,1 2-12793 0 0,3 3 12933 0 0,3-6 0 0 0,3-2 0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12.964"/>
    </inkml:context>
    <inkml:brush xml:id="br0">
      <inkml:brushProperty name="width" value="0.35" units="cm"/>
      <inkml:brushProperty name="height" value="2.1" units="cm"/>
      <inkml:brushProperty name="color" value="#008C3A"/>
      <inkml:brushProperty name="inkEffects" value="pencil"/>
    </inkml:brush>
  </inkml:definitions>
  <inkml:trace contextRef="#ctx0" brushRef="#br0">1143 3424 20421 180000 90000,'-65'-5'5091'0'0,"12"0"-4744"0"0,34 3 29 0 0,1-3 11 0 0,-1-3-23 0 0,-4-2-84 0 0,-3-2-12 0 0,-6-4-77 0 0,-3-2-18 0 0,-8-6-33 0 0,-1-2-11 0 0,-5-7-34 0 0,-1-1-27 0 0,-3-5 4 0 0,0-2-32 0 0,0-4 16 0 0,0-5 5 0 0,-1-4-5 0 0,0-3-20 0 0,16 11 1 0 0,1-1 8 0 0,-18-29-20 0 0,21 28 0 0 0,2-7 81 0 0,-5-36 1 0 0,6-1-85 0 0,14 42 1 0 0,2-2-18 0 0,-2-17 1 0 0,0-9 0 0 0,5 12-6 0 0,7-14-17 0 0,18-9 0 0 0,7 1 17 0 0,5 7 0 0 0,0 14 0 0 0,7-2 5 0 0,7 12 1 0 0,2 7-6 0 0,11-17 0 0 0,-11 14 0 0 0,0 3-5 0 0,1 3-18 0 0,-2 6-53 0 0,5 9 1 0 0,5 3 30 0 0,39-2 34 0 0,-36 9 0 0 0,-2 5 5 0 0,19 14 6 0 0,-36 14 62 0 0,32 48-23 0 0,-30-22-39 0 0,26 34 78 0 0,-35-24 1 0 0,-3 29-74 0 0,-7-29 68 0 0,-5 18-50 0 0,-12-56 425 0 0,0 1-448 0 0,-15-33-28 0 0,3 6 28 0 0,-15-23 0 0 0,8 9-5 0 0,-3-5-1 0 0,0-7 6 0 0,2-4 0 0 0,-2-6-5 0 0,3-3 5 0 0,1-3 0 0 0,2-2-6 0 0,3 3-22 0 0,-2-18 11 0 0,7 22-14 0 0,3-20 0 0 0,2-3-8 0 0,8 10 36 0 0,-2 0 0 0 0,3 1-19 0 0,11 13 22 0 0,2-1-6 0 0,6-4 0 0 0,3 0-16 0 0,2-3-12 0 0,19-13 1 0 0,4 6 10 0 0,-11 28 20 0 0,9 2 1 0 0,2 3-4 0 0,-2 12-50 0 0,20 4 0 0 0,2 3 34 0 0,-2 5 8 0 0,4 2 0 0 0,-2 3 8 0 0,-13 6 1 0 0,17 5-23 0 0,-24 10 0 0 0,-1 4 28 0 0,18 10 0 0 0,-16-4 0 0 0,2 7 14 0 0,11 26 0 0 0,-6 2-9 0 0,7 9 26 0 0,-4 7 0 0 0,-7 0 2 0 0,-27-15 1 0 0,-9 7 0 0 0,-5 0-29 0 0,-6-2-2 0 0,-4-13 0 0 0,-2 1 2 0 0,-4 15 23 0 0,0-18-22 0 0,-6 19 22 0 0,-9-8-22 0 0,-2-15 117 0 0,-33 37-56 0 0,19-51-38 0 0,-15 16 21 0 0,10-43-55 0 0,21-4-29 0 0,-7-2-84 0 0,14-1 84 0 0,4-2-84 0 0,-3-16-5 0 0,9-40 123 0 0,1 17-28 0 0,21-53 23 0 0,-6 58-18 0 0,22-38 18 0 0,-17 39 5 0 0,5-12-34 0 0,14-4 12 0 0,-19 23-1 0 0,28-21-22 0 0,9 18 45 0 0,-17 12-3 0 0,9 5 1 0 0,1 5-9 0 0,-14 8-12 0 0,32-1-33 0 0,-18 7 79 0 0,29 41-12 0 0,-14-16 22 0 0,-3 28 1 0 0,-3 13 2 0 0,-24-16 1 0 0,-3 1-23 0 0,8 6 0 0 0,-2 0-6 0 0,-13-10 1 0 0,-4 2 19 0 0,1 19 0 0 0,-4-3-23 0 0,2 16 13 0 0,-6-15 1 0 0,2 13 0 0 0,-4-11-19 0 0,-2 23 11 0 0,-2-18 1 0 0,-3 1-10 0 0,-4-16 1 0 0,-3-4 53 0 0,1 35 31 0 0,-9 6 0 0 0,-6-2-87 0 0,-5-8 43 0 0,-10-20 0 0 0,-11 8 0 0 0,-4-10 38 0 0,-16-13 1 0 0,-3-8-60 0 0,-5 16 0 0 0,-2-4 0 0 0,10-22 1 0 0,-3-7 8 0 0,-7-3 0 0 0,-1-5-31 0 0,8-6 0 0 0,0-2 0 0 0,-8 6 0 0 0,-3-3-54 0 0,-17-10 1 0 0,7-8 31 0 0,11-7 8 0 0,7 1 0 0 0,2-4-92 0 0,-6-22 5 0 0,20 7-113 0 0,-6-6-687 0 0,16 2-169 0 0,11 6 1070 0 0,-15-38 0 0 0,29 41 0 0 0,-5-19 0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17.728"/>
    </inkml:context>
    <inkml:brush xml:id="br0">
      <inkml:brushProperty name="width" value="0.35" units="cm"/>
      <inkml:brushProperty name="height" value="2.1" units="cm"/>
      <inkml:brushProperty name="color" value="#008C3A"/>
      <inkml:brushProperty name="inkEffects" value="pencil"/>
    </inkml:brush>
  </inkml:definitions>
  <inkml:trace contextRef="#ctx0" brushRef="#br0">1451 2839 19642 180000 90000,'-16'17'7478'0'0,"-2"-2"-7159"0"0,5-10-100 0 0,-7-1-29 0 0,-4 2 17 0 0,-3-1-61 0 0,-7 1-6 0 0,-2-3-28 0 0,-3 0-11 0 0,-3-1 27 0 0,-2-2-44 0 0,0 0-5 0 0,-3 0 10 0 0,1-4 7 0 0,-1-4-52 0 0,-2-6 12 0 0,1-4-56 0 0,-2-3 6 0 0,1-4 33 0 0,-2-2-33 0 0,-1-5-1 0 0,-2-3 29 0 0,-2-7-34 0 0,-5-4 22 0 0,2-7 1 0 0,-4-2-23 0 0,7-2 17 0 0,2 0-17 0 0,8 3 5 0 0,6-1 1 0 0,5 4-1 0 0,4-5-5 0 0,4 2 0 0 0,4-4-5 0 0,4-2-1 0 0,4-3-16 0 0,6-6 22 0 0,4-1-6 0 0,4-5-22 0 0,1-1 23 0 0,6-6-18 0 0,6 1 23 0 0,8-3 0 0 0,6 1-5 0 0,4 1 5 0 0,1 3 0 0 0,3 4 0 0 0,-2 2 0 0 0,1 6 0 0 0,-2 6-23 0 0,1 8 18 0 0,-2 9-29 0 0,2 5 34 0 0,1 7-6 0 0,3 3 6 0 0,5 5 0 0 0,3 1-5 0 0,5 5-1 0 0,2 1 6 0 0,1 5 6 0 0,3 2-6 0 0,-1 3 0 0 0,-2 3-6 0 0,-1 2-33 0 0,-1 2 17 0 0,-2 0 22 0 0,2 10 0 0 0,1 6-6 0 0,0 13 6 0 0,1 6 0 0 0,-1 7 28 0 0,-3 2 0 0 0,-3 5-28 0 0,-7-3 39 0 0,-6-2-11 0 0,-9-8 11 0 0,-6-3-5 0 0,-5-5-6 0 0,-5-3-6 0 0,-3-2-16 0 0,-2 0-6 0 0,0-1-22 0 0,-2 1 16 0 0,0 2-16 0 0,0-1 10 0 0,0 0 12 0 0,0-2 0 0 0,0-3 0 0 0,0-4 23 0 0,0-4-247 0 0,0-2 241 0 0,0-43-12 0 0,0 9 1 0 0,0-38 16 0 0,1 17-16 0 0,3-7 16 0 0,3-2-22 0 0,1-1 0 0 0,2 1 0 0 0,2 2 0 0 0,0 3 6 0 0,1 0-1 0 0,2 1-5 0 0,2 1 0 0 0,2 1 0 0 0,1 1-11 0 0,2 4 11 0 0,2 2-22 0 0,1 2 5 0 0,3 3 17 0 0,2-1 0 0 0,0 1 0 0 0,6-1 0 0 0,1-1 0 0 0,3 1 0 0 0,4 1 0 0 0,4 0 0 0 0,-2 4 0 0 0,1 4-6 0 0,-5 5 1 0 0,0 3-12 0 0,-4 6 6 0 0,0 3-12 0 0,-2 5 23 0 0,1 3 0 0 0,3 1 6 0 0,4 1 0 0 0,4 0-1 0 0,3 0 1 0 0,-1 2-6 0 0,0 5 0 0 0,-3 2 0 0 0,-3 4 0 0 0,-4 3 11 0 0,-3 2 6 0 0,-3 2 5 0 0,-2 4 6 0 0,-1 3-11 0 0,-1 6 17 0 0,-1 8-1 0 0,0 6-5 0 0,-4 8 6 0 0,0 6-1 0 0,-6 3 7 0 0,-2 4-12 0 0,-7-1 11 0 0,-5 1-11 0 0,-2-1 5 0 0,-3-2-33 0 0,-4-1 29 0 0,-5-5-23 0 0,-6-3 33 0 0,-2-7 6 0 0,-5-6-40 0 0,3-9-5 0 0,-4-6-11 0 0,1-6-45 0 0,-2-5-1 0 0,0-2 29 0 0,1-4 23 0 0,0-2-12 0 0,2-2 17 0 0,2-2 0 0 0,3-2 0 0 0,3-2-375 0 0,6-1 347 0 0,1-12-11 0 0,4 1 11 0 0,0-11 0 0 0,2 1-6 0 0,0-1 34 0 0,5-3 0 0 0,2-3 0 0 0,5-2 0 0 0,2-2-11 0 0,-1-3 11 0 0,2 1-6 0 0,1 0 1 0 0,-1 2 5 0 0,1 0 0 0 0,0 2-6 0 0,2-1-16 0 0,-1 1 16 0 0,5 0 6 0 0,-3 1-6 0 0,4 0 1 0 0,1 2-1 0 0,2-1 6 0 0,2 2-22 0 0,1 1 16 0 0,3 2 6 0 0,-1 0-5 0 0,1 2-1 0 0,0 1 0 0 0,-2 2-22 0 0,4 3 12 0 0,-3 3 16 0 0,-1 1 0 0 0,0 4 0 0 0,-2-1 0 0 0,0 3 0 0 0,-1 2 0 0 0,0 2 0 0 0,2 1 0 0 0,1 0 0 0 0,2 0 0 0 0,4 0 0 0 0,-1 1 0 0 0,3 4 0 0 0,0 4 16 0 0,0 5 7 0 0,-1 4-12 0 0,-2 3 11 0 0,-1 3 1 0 0,-2 2-1 0 0,-1 3 6 0 0,-3-1-5 0 0,-1 3-1 0 0,0 0 0 0 0,1 2-22 0 0,-1 3 34 0 0,-2 0 0 0 0,-1 4-6 0 0,-2 0 0 0 0,-5 4 5 0 0,-2 1 12 0 0,-6 4-17 0 0,-5 2 11 0 0,-2 4-16 0 0,-2 4-18 0 0,-2 2 46 0 0,-7 4-7 0 0,-5-2-16 0 0,-11-4 6 0 0,-4-6 39 0 0,-5-10-39 0 0,-3-9 50 0 0,-2-9-45 0 0,-2-10-11 0 0,-1-8-22 0 0,1-4-6 0 0,-3-3 33 0 0,4 0-27 0 0,-1 0-6 0 0,1-3-6 0 0,1-4-22 0 0,0-3 28 0 0,0-6 0 0 0,2 2-5 0 0,4-1 5 0 0,3 1 0 0 0,6 3-6 0 0,7 1-22 0 0,2 2 12 0 0,7 1-7 0 0,0 1-90 0 0,2 1-77 0 0,3-5 162 0 0,1-1 28 0 0,4-2-6 0 0,4-1 6 0 0,3 4-22 0 0,6-2 16 0 0,2 3 6 0 0,2-1 0 0 0,1 2-28 0 0,1 0 23 0 0,-1 2-1 0 0,0 2 1 0 0,0 1-1 0 0,-1 1 6 0 0,1 2 0 0 0,-3 0 0 0 0,2 0-22 0 0,-2 0 22 0 0,0 0 0 0 0,1 2 0 0 0,1 2 5 0 0,1 4-5 0 0,0 5 17 0 0,2 3 22 0 0,0 6-5 0 0,2 1 11 0 0,0 6 5 0 0,-2 0 6 0 0,-2 1 6 0 0,-3 2-17 0 0,-2 3-11 0 0,-3 1-29 0 0,0 7 23 0 0,-1 1 0 0 0,0 4 11 0 0,0 2 6 0 0,0 2 6 0 0,-1 0-29 0 0,-2-2-16 0 0,1-2 27 0 0,-3 1-27 0 0,0-3 16 0 0,-3 3 1 0 0,0-1-18 0 0,-3 4-5 0 0,2 0 28 0 0,-2 4-28 0 0,0 0 6 0 0,0 2 16 0 0,-3 1 6 0 0,-5 0-22 0 0,-8 5 22 0 0,-4 2-17 0 0,-9 6 23 0 0,-1 3-6 0 0,-9 2-28 0 0,-4 0 44 0 0,-5-1 7 0 0,-2-4-23 0 0,-4-8-6 0 0,2-10-22 0 0,-2-8 0 0 0,1-10 0 0 0,2-6-28 0 0,3-7-56 0 0,0-5 0 0 0,1-1 56 0 0,0-5-17 0 0,-1 2-27 0 0,-1-2 27 0 0,0 0 17 0 0,-1 0 28 0 0,-1 1-6 0 0,-1 1 6 0 0,-2 1-5 0 0,-4-1-1 0 0,-3-2-22 0 0,-4-2-39 0 0,-3-6 5 0 0,-5-1 62 0 0,5-3 0 0 0,2-1 6 0 0,13-5-6 0 0,9-2-34 0 0,16-4-27 0 0,8 1-46 0 0,8 0-33 0 0,4 4-292 0 0,4-1-122 0 0,-1-1-488 0 0,5-1-1125 0 0,-3-8-1810 0 0,3-17-6609 0 0,-2-4 10586 0 0,2-14 0 0 0,0 26 0 0 0,0 6 0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24.552"/>
    </inkml:context>
    <inkml:brush xml:id="br0">
      <inkml:brushProperty name="width" value="0.35" units="cm"/>
      <inkml:brushProperty name="height" value="2.1" units="cm"/>
      <inkml:brushProperty name="color" value="#008C3A"/>
      <inkml:brushProperty name="inkEffects" value="pencil"/>
    </inkml:brush>
  </inkml:definitions>
  <inkml:trace contextRef="#ctx0" brushRef="#br0">738 3259 21765 180000 90000,'-37'-17'6497'0'0,"1"0"-6200"0"0,2 0-67 0 0,-3-3-29 0 0,-7-2-77 0 0,-5-3-29 0 0,-4-6-11 0 0,-4-6-39 0 0,1-6-6 0 0,0-6 11 0 0,5-5-16 0 0,7-3-29 0 0,2-4 12 0 0,10-4-17 0 0,0-4 0 0 0,8-5 0 0 0,2-5-5 0 0,7-3-1 0 0,5-4 6 0 0,5-1 0 0 0,3 1 0 0 0,2 1-6 0 0,2 3 1 0 0,6 3-1 0 0,4 3 6 0 0,10 2-5 0 0,2-2 5 0 0,6-1 0 0 0,-1-3 5 0 0,5-1-10 0 0,-2 3-1 0 0,0 2 6 0 0,0 9 0 0 0,-1 7-28 0 0,-4 11 22 0 0,-3 8-27 0 0,-4 9 33 0 0,-5 8-11 0 0,0 6-12 0 0,-1 3-5 0 0,-2 5 6 0 0,2 2 16 0 0,2 3 6 0 0,4 1 0 0 0,7 2 6 0 0,4 1 22 0 0,7 1-11 0 0,5 0-12 0 0,4 6 40 0 0,1 4-45 0 0,-1 8 34 0 0,-6 2-29 0 0,-4 1 18 0 0,-8 1-18 0 0,-6-1 1 0 0,-4 0 23 0 0,-6 0-29 0 0,-3 1 0 0 0,-1-2 0 0 0,-4-2-7 0 0,0-4 2 0 0,-3-3 10 0 0,1-3-5 0 0,-7-40 0 0 0,1 13-5 0 0,-7-37-23 0 0,3 19 28 0 0,-1-7 5 0 0,2-5 12 0 0,2-7-6 0 0,2-2 12 0 0,0-4 0 0 0,2 0-1 0 0,0-2-22 0 0,0 2 0 0 0,3 0 0 0 0,2 4 0 0 0,6 1-5 0 0,1 5 5 0 0,3 0-23 0 0,0 5 23 0 0,3 3 0 0 0,0 3 0 0 0,0 6 0 0 0,-1 5 0 0 0,0 4 0 0 0,0 5 0 0 0,1 1-5 0 0,1 4 5 0 0,1-1 0 0 0,2 3 5 0 0,2 1-5 0 0,3 2 0 0 0,2 2 0 0 0,3 4 6 0 0,0 2 16 0 0,3 3-16 0 0,1 0-1 0 0,0 0 29 0 0,-1 2-12 0 0,-1 4-16 0 0,0 4 16 0 0,1 9 12 0 0,-1 2-29 0 0,1 7 1 0 0,-2 2 11 0 0,-4 5 16 0 0,-4 2-5 0 0,-5 4-16 0 0,-5 6 16 0 0,-3 5-28 0 0,-7 3 5 0 0,-2 5-5 0 0,-3 1 11 0 0,0 3 6 0 0,0 1-17 0 0,-4-2-5 0 0,-2-3-18 0 0,-4-6 23 0 0,0-9 0 0 0,1-7 0 0 0,0-10 6 0 0,3-8-6 0 0,-1-9-410 0 0,4-4 366 0 0,0-29 27 0 0,1 5-6 0 0,0-27 1 0 0,2 9 16 0 0,0-4 6 0 0,0-5-5 0 0,0 1 5 0 0,6-2-6 0 0,0 1 6 0 0,7-2 0 0 0,1 2 0 0 0,0 0-5 0 0,4 2 5 0 0,-1-1-6 0 0,4 1 6 0 0,0 0-6 0 0,3 2 6 0 0,3 3 0 0 0,2 4-5 0 0,0 4-1 0 0,-1 6-16 0 0,-2 3 16 0 0,-1 7 6 0 0,-1 2 0 0 0,-1 5 0 0 0,4 3 6 0 0,1 2-1 0 0,3 1 18 0 0,3 0-23 0 0,2 5 28 0 0,3 5 0 0 0,0 9-6 0 0,1 6 1 0 0,2 8 10 0 0,1 3-33 0 0,1 10 23 0 0,0 3-18 0 0,-2 5 40 0 0,0 4-16 0 0,-4 2-1 0 0,-3 3-6 0 0,-3 2-16 0 0,-3 0-1 0 0,-1 3 23 0 0,-2 1-11 0 0,-4-1 5 0 0,-2 2 12 0 0,-6-2-12 0 0,-4 1 1 0 0,-4 1-18 0 0,-4 2 18 0 0,0 4-23 0 0,-2 4 33 0 0,0 4-10 0 0,-2 5 94 0 0,-4 1-27 0 0,-6 2-17 0 0,-5-1-12 0 0,-5 0 12 0 0,0-1 34 0 0,-1 1-23 0 0,0-3-40 0 0,1 0 18 0 0,-2-3 0 0 0,-1-2-12 0 0,0-2-22 0 0,-4-3 6 0 0,0-4-12 0 0,-3-6 17 0 0,-2-5-39 0 0,-3-8 39 0 0,-5-6-39 0 0,-4-5 0 0 0,-4-5 0 0 0,-4-2-89 0 0,-2-4-51 0 0,-2-3-51 0 0,1-4-105 0 0,1-3-119 0 0,2-5-73 0 0,1-4-240 0 0,6-5-532 0 0,-2-4-1540 0 0,-1-4-5030 0 0,2-6 7830 0 0,-3-4 0 0 0,25 2 0 0 0,7 1 0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29.721"/>
    </inkml:context>
    <inkml:brush xml:id="br0">
      <inkml:brushProperty name="width" value="0.35" units="cm"/>
      <inkml:brushProperty name="height" value="2.1" units="cm"/>
      <inkml:brushProperty name="color" value="#008C3A"/>
      <inkml:brushProperty name="inkEffects" value="pencil"/>
    </inkml:brush>
  </inkml:definitions>
  <inkml:trace contextRef="#ctx0" brushRef="#br0">173 2308 15581 180000 90000,'15'15'7299'0'0,"-3"-4"-981"0"0,-12-11-6313 0 0,-13-23-5 0 0,2 8 0 0 0,-12-21 11 0 0,6 13-11 0 0,0-2 6 0 0,0-1-6 0 0,0-3 0 0 0,2 0 0 0 0,0-1 6 0 0,3 1-6 0 0,2 0 22 0 0,2 2-22 0 0,2 1 0 0 0,1-1-6 0 0,2-1 6 0 0,0-1 6 0 0,-1-4-6 0 0,2 0 0 0 0,1-4 0 0 0,1 2 0 0 0,0 0-6 0 0,0 3 6 0 0,0 1 0 0 0,0 2-5 0 0,0-1 5 0 0,1 2 5 0 0,3-3-5 0 0,1 1 0 0 0,2-3 0 0 0,-2 4 0 0 0,1-1 0 0 0,0 4 0 0 0,-1 2 0 0 0,1 3-5 0 0,-2 1-18 0 0,3 2 1 0 0,-2-2 16 0 0,3 0 6 0 0,2-2-22 0 0,2-4 22 0 0,2 0 0 0 0,1-5 34 0 0,0 1-34 0 0,2-3 0 0 0,-2 4-6 0 0,0 0 0 0 0,-3 6 6 0 0,0 4 0 0 0,-3 3-11 0 0,-1 3 11 0 0,-1 2-17 0 0,0 1 17 0 0,1-1-5 0 0,0-1-1 0 0,4-2 6 0 0,2-1 0 0 0,1 0-28 0 0,0 1 6 0 0,0 2-17 0 0,-1 3-6 0 0,-1 1 22 0 0,1 5 23 0 0,-1 0 0 0 0,1 3-11 0 0,0-1 11 0 0,1 1 0 0 0,0-2-5 0 0,0 1-1 0 0,2 1 6 0 0,-3-2-6 0 0,2 1 1 0 0,-3 1 5 0 0,1-2-28 0 0,-2 2 5 0 0,0 0-10 0 0,0 0 27 0 0,0 0 1 0 0,-2 0 5 0 0,0 0-73 0 0,-1 0 67 0 0,-4 12 1 0 0,-2-3 5 0 0,-1 10-6 0 0,-2-6 12 0 0,0 1-6 0 0,1 3 0 0 0,1 1-34 0 0,3 0-22 0 0,-1 1 17 0 0,1-3 33 0 0,-3-3-123 0 0,1-3 135 0 0,3-43 0 0 0,1 15-1 0 0,5-35-5 0 0,0 25 23 0 0,1-5-1 0 0,3-2-16 0 0,2-5-6 0 0,1-1 22 0 0,0-1-11 0 0,1 1-11 0 0,-5 2 0 0 0,2 5 0 0 0,-4 5 6 0 0,1 2-6 0 0,-2 5 0 0 0,1 0 0 0 0,-1 1 0 0 0,2-2 0 0 0,-1-4-6 0 0,2-1 6 0 0,2-2 0 0 0,2-2 0 0 0,1 1-5 0 0,2 0-1 0 0,-1 0 0 0 0,2 2-22 0 0,-2 1 28 0 0,0 3-33 0 0,0 1 10 0 0,-1 4-5 0 0,0 2 23 0 0,0 3-1 0 0,2 1 1 0 0,2 2 5 0 0,1 1-6 0 0,5 1-16 0 0,1 4 22 0 0,5 0 0 0 0,2 4 0 0 0,3 1 0 0 0,5 1 0 0 0,-1 0 0 0 0,3 1 0 0 0,-2 5-23 0 0,-1 2 23 0 0,-3 6-11 0 0,1-1 11 0 0,-4 5-11 0 0,1 3 11 0 0,-3 4-6 0 0,4 4 6 0 0,-2 0 0 0 0,0 1 0 0 0,-1 2 6 0 0,-2 1-6 0 0,1 4 22 0 0,-4 1 6 0 0,1 1-22 0 0,-3 1-6 0 0,-2-1 0 0 0,-2 2 0 0 0,-6-1 5 0 0,-2 0 35 0 0,-5 3-18 0 0,-1 1 12 0 0,-4 3-12 0 0,-4 4 0 0 0,-2-2 18 0 0,-3 3-1 0 0,0-7-6 0 0,0-2-33 0 0,0-8 23 0 0,-1-5-18 0 0,-1-6-5 0 0,-1-3 6 0 0,-2-1-6 0 0,1-4 6 0 0,-1-2-1 0 0,2-3 74 0 0,1-2-74 0 0,6-40 1 0 0,2 16-6 0 0,7-31 0 0 0,-2 27 0 0 0,2 1 0 0 0,-1-1 0 0 0,3-1 5 0 0,2-3 1 0 0,2 0 0 0 0,3-2-6 0 0,-2 0 0 0 0,4-1 0 0 0,-4 2-6 0 0,4 0 0 0 0,-4 2 1 0 0,2 0 5 0 0,-2 5-34 0 0,1-2 34 0 0,-1 3-5 0 0,0 1-23 0 0,0 1 5 0 0,1 2 18 0 0,-1 3 5 0 0,0 0-34 0 0,0 4 12 0 0,2 1 16 0 0,0 2 6 0 0,4 1 0 0 0,1 1 0 0 0,3 0 0 0 0,2 5 6 0 0,4 3-1 0 0,-1 8-5 0 0,1 2 0 0 0,-1 3 0 0 0,-1 2 23 0 0,0 4-18 0 0,-2 3-5 0 0,2 5 11 0 0,-3 5-11 0 0,-1 2 23 0 0,-2 1 5 0 0,-3 2 0 0 0,-4-2 0 0 0,-4 1 11 0 0,-6-3 0 0 0,-3 0-5 0 0,-6 0 11 0 0,-1 1-12 0 0,-1 5-5 0 0,-1 3 6 0 0,-6 5-1 0 0,-5 3-16 0 0,-4-1 17 0 0,-5 2-1 0 0,2-4-16 0 0,-3-3 11 0 0,2-6 11 0 0,-1-8 40 0 0,1-5 10 0 0,-3-6 7 0 0,-1-1-29 0 0,-8-2-33 0 0,-2 2 22 0 0,-7-1 6 0 0,-2 3-1 0 0,-5 0-27 0 0,-1 1 50 0 0,-2 0 0 0 0,1 1-23 0 0,2-3 1 0 0,2 0 5 0 0,6-3-22 0 0,1-2 17 0 0,4-2-12 0 0,1-3-11 0 0,5-2-5 0 0,2-2-34 0 0,5-3 5 0 0,0-2 12 0 0,3-1 6 0 0,-1-1-23 0 0,3-1-28 0 0,-1-1-23 0 0,1-1-106 0 0,0 1-128 0 0,2-3-135 0 0,1 1-141 0 0,2-1-178 0 0,4-1-3165 0 0,0 2-3400 0 0,-4-2 7304 0 0,4 0 0 0 0,-3 0 0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33.292"/>
    </inkml:context>
    <inkml:brush xml:id="br0">
      <inkml:brushProperty name="width" value="0.35" units="cm"/>
      <inkml:brushProperty name="height" value="2.1" units="cm"/>
      <inkml:brushProperty name="color" value="#008C3A"/>
      <inkml:brushProperty name="inkEffects" value="pencil"/>
    </inkml:brush>
  </inkml:definitions>
  <inkml:trace contextRef="#ctx0" brushRef="#br0">672 2987 18992 180000 90000,'-39'-45'10200'0'0,"-3"-3"-10054"0"0,1 0-51 0 0,-6-10-5 0 0,-5-7-6 0 0,-3-10-59 0 0,26 35 0 0 0,1-2 0 0 0,-1-1 1 0 0,0-2-7 0 0,1 0 1 0 0,0-1-9 0 0,2-1 0 0 0,1 1-11 0 0,-22-41 23 0 0,11 5-23 0 0,5 7-6 0 0,9 6 1 0 0,5 4-23 0 0,6 3 22 0 0,5 0-22 0 0,4 1 22 0 0,1-2 1 0 0,1-2-1 0 0,6-4 1 0 0,6-5-12 0 0,8-2 11 0 0,9-3 6 0 0,3 2-28 0 0,4 2 6 0 0,3 7 0 0 0,0 8-12 0 0,1 12 34 0 0,1 9-22 0 0,1 10-6 0 0,-1 5 22 0 0,2 8-11 0 0,0 3 17 0 0,1 7-23 0 0,0 1 17 0 0,-2 4 1 0 0,2 1-1 0 0,-2 1 1 0 0,2 8-1 0 0,3 3 6 0 0,1 12 0 0 0,2 5 0 0 0,1 5 6 0 0,-2 5-1 0 0,-3-2-5 0 0,-7 3 0 0 0,-5-7 0 0 0,-10-1 0 0 0,-4-6-11 0 0,-7-5-11 0 0,-3-6 16 0 0,-3-4-39 0 0,-4-4 51 0 0,0-35-6 0 0,-2 9 0 0 0,0-34 0 0 0,-1 14 0 0 0,0-7 5 0 0,0-4-5 0 0,0-3 6 0 0,2 0-6 0 0,1 0 0 0 0,4 4 0 0 0,0 2-34 0 0,3 3 1 0 0,0 3 33 0 0,2-1-11 0 0,5 1 11 0 0,0-5-6 0 0,3 1 0 0 0,3-4 6 0 0,0 2 0 0 0,2 1-5 0 0,-3 7-18 0 0,0 4 18 0 0,-2 6-29 0 0,-1 6 34 0 0,1 2-5 0 0,-1 5-1 0 0,1-1 0 0 0,0 0 6 0 0,4 2-5 0 0,0-3 5 0 0,3 1-6 0 0,3 0 6 0 0,1 1-22 0 0,2 3-1 0 0,1 2 1 0 0,0 3-6 0 0,0 2 0 0 0,0 3-17 0 0,-4 1-11 0 0,0 2-17 0 0,-4 0-5 0 0,-2 0 22 0 0,0 3 22 0 0,0 7 29 0 0,4 9 5 0 0,-1 10 22 0 0,-2 6 1 0 0,-1 4 10 0 0,-5 2 12 0 0,-4 2 0 0 0,-5 1-12 0 0,-4 1-27 0 0,-2 4 28 0 0,-3 2-29 0 0,-1 3-5 0 0,0 0 11 0 0,0 1 12 0 0,0-5-18 0 0,0-1-5 0 0,0-11 6 0 0,0-5 16 0 0,-1-10 6 0 0,-1-8-571 0 0,0-6 521 0 0,4-41 16 0 0,7 12 1 0 0,7-34-1 0 0,11 20 6 0 0,2-6 0 0 0,8-5 0 0 0,0 0 0 0 0,4-1-6 0 0,0 5 6 0 0,-4 3 0 0 0,0 6-5 0 0,-3 3-1 0 0,-2 7 1 0 0,0 1-18 0 0,-2 4 23 0 0,1 3-5 0 0,-2 2 5 0 0,1 4 0 0 0,-3 2 0 0 0,3 3 0 0 0,-1 2 22 0 0,3 1-11 0 0,0 0 12 0 0,4 1 10 0 0,-1 6 12 0 0,4 6 22 0 0,-1 7 17 0 0,2 7-11 0 0,-1 5-11 0 0,1 6-29 0 0,1 7-10 0 0,0 3 5 0 0,-4 4-28 0 0,0 2 44 0 0,-5 0-4 0 0,-3-2 10 0 0,-2 1 0 0 0,-7-6-22 0 0,-1 3 12 0 0,-6-1-12 0 0,-2 1-23 0 0,-3 3 46 0 0,-3 3-23 0 0,-1 3 0 0 0,-2 6 11 0 0,-1 2 6 0 0,2 3-1 0 0,-3 2-27 0 0,2 2 12 0 0,-2 2 27 0 0,0-1 5 0 0,0 1-27 0 0,-6-3 22 0 0,-3-2-28 0 0,-8-2-6 0 0,-3-4 6 0 0,-3 0-28 0 0,-3-1 56 0 0,-5-3-22 0 0,-3-1 50 0 0,-5-2 6 0 0,-3-1-18 0 0,-1 0-10 0 0,-5 0-6 0 0,2-3-50 0 0,-4 1 33 0 0,2-4 45 0 0,-1-3-34 0 0,2-4 6 0 0,-1-6-17 0 0,1-4-39 0 0,-2-7 0 0 0,-3-4-61 0 0,-7-5-90 0 0,-6-6-135 0 0,-6-3-100 0 0,-3-6 43 0 0,-1-1-99 0 0,4-4-168 0 0,5-4-426 0 0,10-2-723 0 0,6-9-2750 0 0,7 1 4509 0 0,8-7 0 0 0,15 13 0 0 0,8 1 0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26T13:26:50.72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13176 99 8158,'-9'-9'1054,"2"2"-544,7 7 9320,0 0-7075,-4 0-2727,2 0 12,-4 0-1,2 0 6,-1 0 11,-1 0-17,1 0-34,-1 0 51,-1 0-28,2 0 23,-3 0-12,2 0-39,-1 0 39,-1 0-39,1 0 0,-1-1 39,-3 1 6,3-2-6,-1 1-39,1-1 6,2 1 0,-2 0-6,0-2 0,0 3 5,-1-2 1,5 2-1,-4-2 40,5 1-6,-2-1-5,1 2 16,-1-1-27,-1 0-18,-1 1 7,-1-1-12,-1 0 22,1 0-11,-10-1-11,5 2 0,-9-2 0,10 2 0,0-1 0,1 0 6,3 0-1,0-1 18,2 2-23,0-2 0,-2 2 5,1-2 1,0 0 39,-3 0-45,2 1 5,-3-2-5,1 2-5,-2-1-1,-5-1 1,6 1 5,-4 1 5,9-1 1,-4 1-1,2-1 1,-4 2 0,4-2-6,-3 1-6,0-3-22,-2 2 28,-3-2 0,2 2 6,-1-1-6,-7 0 0,4 1 11,-5 0-11,8 2 0,0 0 22,0 0-22,3 0 0,0 0 0,3 0 0,1 0 6,-1 0-12,2 0 6,-2 0 0,2 0 0,0 0 0,-1 0-5,-1 0 5,0 0 0,-2 0 0,-2 0-3398,-2 2 3398,2 0 0,-2 0 0,6 1-6,-6-1-16,5 0 16,-8 4 1,7-3 5,-3 1 3386,3 0-3397,-5 1-28,4 0 33,-3 1 1,5-2-1,-1 1 0,1-2 6,-1 2 0,3-2-11,-5 3 11,2-1 0,-2 1 0,3-2 0,-2 2-5,3-3 5,-4 4 0,5-4 0,0 1 0,1-1 0,0 0-6,-2 0-5,4 0 11,-2 2 0,0-2 0,1 2-11,-3-1 11,4 0-6,-3-1-22,1 1 28,-2 0 0,0 0-28,1 1 28,-2 0 0,-4 2-39,2-1 11,-5 2 28,5 0 5,-1 0-5,1 0 6,-1-1-6,2 0 6,-2 0-6,3-1 0,-1 1-6,2-2 0,-6 4 6,5-3 0,-7 2 0,6-1 0,-1 0 0,-1 1 0,-1 0 0,0-1 6,2 0 0,1 0-6,0 0 0,1 0 0,-5 2 0,3-2-6,-2 2 0,2-2 6,0 1-11,-2 1 11,-5 3-5,5-3 5,-5 3-6,7-4 6,-1-1 0,1 0 6,-3 2-1,1-1 6,-4 1 23,5-2-34,0 0 6,-1 0 16,-1 0-22,-2 0 0,0 2 0,1-2-6,0 1 6,1-1 0,4-1 6,1 0-6,2-2 0,1 0 0,0-1 0,1 1 6,-1 0-12,-1 2 6,-4 0 0,-1 2 0,-3 1 0,-1 1 6,-3 1-1,1-1-5,-2 2 11,0-3-5,-8 5-6,6-4 0,-6 2 28,9-3-22,-5 2-6,5-1 0,-4 1 0,8-4 5,-1 0-5,2-1 6,-1 1-6,1-2 0,-1 1 39,0-2-33,-4 2-6,1 1 0,-6 1-23,-1 2 23,-2-2 6,-4 4 16,-19 5-16,12-4 27,-14 6 35,17-10-24,5 0 18,3-3-40,-8 1-5,11-3-17,-9 1 0,13-3 0,-4 0 0,3 1 23,-3-1-12,-1 0 67,-15 1-50,6-1 34,-10 2 5,10-2 28,-11 3-39,9-4-5,-8 1 16,15-1 0,1 0-61,2 0-6,0-1 5,-1 0 1,1 0 16,-1 0-22,3 0 0,0 0 0,1 0 11,2 0 57,1 0-68,0 0 67,-8 0-62,9 0 12,-9 0-17,10 0 56,-8-2-50,6-1 16,-4-2-5,7 2-11,1-2 22,0 1-23,-2-1-5,0 0 11,1-1-11,-1 0 0,1 0 0,0 0 0,-1-1 0,3 1 0,-1-1 0,1 1 12,0-1-12,1 2 0,-5-3 0,6 3 0,-4-1 0,8 3-6,-6 0 6,5 0 0,-5 0 6,4 0-6,1 1 0,-3-2 0,2 1 0,-5-1 22,-4-2-22,3 1 6,-6-1-1,9 1 23,-1 1-28,1 1 6,0 0 22,3 0-28,0-1 33,1 1-33,-1-2 12,-2 2 21,-7-3-33,6 1 6,-6 0-1,8 1-5,-4-1 6,3 0-6,-1-2 45,-1 2-40,2-2-5,0 2 6,-6-4 22,5 4-6,-12-6-22,13 5 0,-3-2 0,6 4 0,1-1 0,-2 0 0,0 1 0,0-1 0,-2-1 12,0 0-12,-3-1-6,0 0 6,1 0-50,-2-1 50,1 0 11,0-1-11,1 2 33,0-1-33,-9-4-39,5 4 39,-8-4 6,4 5-6,-7-5 0,5 5 0,-4-4 11,10 4 11,-1 0-22,2 0 0,-1-1 0,-2 1 0,-9-6-33,8 5 33,-8-3-11,11 5 11,0 0 5,3 1 1,0 1-1,4-1 18,-1 0-23,0 0 0,2 2 0,-1-1-6,-4 0 6,2 0 0,-7-2 0,5 0-22,-3 1 22,1 0 0,-2 0 0,2 0 0,0 2 28,0-2 11,-5-1-39,9 2 22,-10-1-22,14 3-5,-4 0-29,7 2-16,-3-2 44,0 2 1,-3-3 5,1 2 0,-4-1-6,-1-1 0,-2 1-5,0 1 11,-2-1 34,-2 0-34,-1-1 22,2-1-22,-3 1 6,3-2 16,-9 0-16,9 2-6,-5-2-28,9 4 0,-7-1 28,7 1-11,-9 0-29,10 1 12,0 0 23,-1 0 5,2 0-51,-1 0 51,-10 0 0,7 0 6,-5 0 0,12 0 22,-2 0-28,3 0 0,-1 0 0,-1 0-40,-4 0-32,1 1 21,-2 2 51,0-1 28,-1 2-28,1-1 34,-7 2-40,8-1-16,-3 0 5,13-2 17,1 0 0,0-1 6,1 1-1,-3 1-5,0 0 0,-3 0-33,-7 3 27,0 0-16,-3 1 22,6-2 5,3 0-5,1-1 39,2-1-39,5 0 0,-1-1-5,2 0-18,1 0 23,-1 0-5,-2 1 5,0 0 0,0 3-6,-3-4 6,0 4-56,-4 0 11,-4 3 23,-7 2-12,-2 3 29,-3 0-6,-14 9 33,10-6-22,-7 5 6,14-9-6,6-2-17,0 1 17,5-3 0,-1 1-51,2-1-5,3-1 51,0 1-29,3-2 12,-2 1 16,1 3-16,-3 0 16,0 1 6,-4 2 6,-2 1 22,0 0-23,0 0 1,2-2 11,0-3-17,5-1-23,2-2 18,1 1-51,1 0 17,-1 0-6,0 2 22,-3-1 23,-2 6 0,1-5 0,-2 5 0,5-4 23,-3-2-23,2 2 33,-6 2-33,3-1 0,-10 8 0,9-8 0,-9 8 0,10-9-5,-5 3 5,6-3-6,-1 1 6,-2 0 0,-1 1 0,-1 0 0,1 1 0,-2-1 23,-8 5-23,9-7 22,-6 4-22,10-7 0,1 0 0,-2-1 0,1 1-22,-3 1-6,-3 1 22,0 2 6,-2 0 0,-1 2 17,-27 10-17,15-7 5,-23 10 18,21-11 16,-3 0-17,-2 0 12,1 0-23,-2-2-11,5 1 34,-1-2-34,3-1 0,3 0 0,0-1 0,3-2 11,2 1-11,-2-1 0,3 1 0,-6 0 0,-14 7 28,7-4-28,-12 6 6,16-8 5,-22 5 11,13-5-22,-17 3 0,19-6 0,-2 0 6,1-1 33,3 0-11,1 0-22,4-1 27,1 0-27,-13 1 16,12-3-22,-13 2 23,13-3-23,1 0 0,-2 0 0,3-1-68,-2 0 68,1-1 0,0 0 0,2-1 23,3 1-23,-7-1 5,10 0-5,-6 0 0,11 0 6,1 0-6,2 0 22,0 0-22,0 0 0,-2 0 0,-1 0-11,-25 0 11,17 0 0,-17 0 0,26 0 0,3 0-5,1 0 10,3 0-5,0 0 0,0 0 0,-3-1-5,1-1 5,-4-1 0,-1-1 22,-4 0-22,0 0 6,-3 0-6,-1-1-6,0 0 6,-14-2-6,12 3 1,-5 0-23,14 1 28,-6 2-23,9 0 23,-4 0 6,9 1-6,2-1 28,0 0-28,3 0 0,-1-1 0,0 1-22,-1-2 22,-7-2 0,4 1 5,-7-2 1,3 4-6,0-3 0,-3 2 0,-4-1 22,0 0-16,-2 0-1,-3-1 18,-11-2-46,7 2 23,-9-2-28,14 4 23,-2-1-18,-1 1 29,-12-1-6,12-1-6,-9 1 6,14 0-5,1 0 5,0 1-6,-7-1 6,7 1-22,-2 0 22,10 1 0,0 1-23,2 0 23,-2 1-5,2-1 5,-2 0-6,2 0 12,0 0-6,2 0 11,-8 0 11,7 0-22,-7-1 0,8 1 0,-3-1-33,-6 1 33,4 0-11,-5 0 11,7 1-34,-7 0 34,8 0 0,-8 0 0,11 0 0,1 0-28,2 0 22,1 0 6,0 0-44,1 0 44,0 0 0,-1 0 5,0 0-5,-2 0 0,-1 0-5,1 2 5,-2-1 0,0 3 0,-2-1-12,-11 2 12,5 0-22,-6 1 16,6-2 6,-5 2 0,7-2-5,-3 0-1,10-1 1,3-1-29,-2 1 28,2 0-38,0 0 10,-2 1 34,2-1-22,0 1 16,1-1-16,-1 1 16,0 0 6,-3 1-34,-1-1 18,-6 4 16,5-1 5,-5 0-5,6-2-5,2-2 5,2 0 0,0 1 0,1-2-40,0 3 40,1-1-22,-1 0-12,-2 1 1,-2 2 33,2-2 0,-2 3 0,3-4 28,0 3-28,2-3 0,0 1 0,2-4 0,2 1 0,-1 0-23,1 0 18,0 0 5,-2 2-23,1-1 18,-1 0 5,0-1-28,-4 5-6,1-2-16,-6 7-6,2-2 56,-2 3 0,-3 3-23,-1-1 23,0 2-5,1-2 5,3 0 0,-4 2 0,6-6-6,1-1 6,7-6 0,3-2 6,0-2-6,0 2 0,-1 1 0,-2 0 0,0 2 5,-5 3-10,3-2 5,-7 8-6,4-5 1,-2 4-29,3-4 28,0 0 6,1 0 0,1-1 6,1-1-6,-2 0 6,2 1-6,-5 1-6,3 1 6,-3 2-6,0 1 1,0 0 5,0 1-39,-1 3-1,2-2 1,-2 3 34,5-5-23,-4 10 22,4-6-22,-3 6 28,4-9 0,-1-2-6,2 1 1,0 0 5,2 2 0,-2-2 0,2 1-6,-1-2 6,1 0 0,-1 6 0,2-6 0,-2 3 0,3-4 0,-3 0-5,2 1 5,-1 2 0,0 1-28,0 0 22,0 2 0,-1 7 6,1-6-5,0 6 5,1-8 0,-1 9-6,1-7 6,-2 4 0,1-9-5,-1 0 5,1 1 0,-2 3 0,0 1-40,-3 7 18,2-7 22,1 5 0,2-9-6,2 0 6,-3 0-5,3-1-1,-2 1 1,0-2-18,1 0 18,-2-3 5,3 0-6,-2-3 6,2-1-6,-3 0 6,3 0 6,-1 1-6,1 0-6,-1 4 6,0-1 0,-1 2 0,2-2-11,-3 1-11,2-2 16,-1 0 6,0-2-5,2 0 5,-3 2-6,3-1-16,-2-1 22,2 0 0,-2 1-6,0 5 6,1-2 0,-2 4 0,1-3 0,0-2 0,0 0-6,1-2 1,1-1 5,-1-1-11,1 1 11,-3 1 0,3-1 0,-1 1-34,0 0 28,-1-2 1,1 2-46,-2 0 51,1 1-11,1 2 6,-2-1-1,1 5 6,-1-3-11,0 1-12,1-3 23,0 0 6,0 1-6,-1 0 28,0 0-28,1 0 0,-1-1 0,-1 1 0,1-2-6,-3 9 1,3-6-23,-2 6 28,3-7 0,-2 0-11,1-1 11,-1 0-12,-1 0 12,3-3 0,-1 1-5,1-2-1,1-1 6,-1 1 0,0 0-33,0 1 33,-1 0-6,-1 1 6,1 0-6,-1 0-27,2 0 33,-2 1-6,-2 4 6,0-2 0,-2 1 0,4-1 0,-2-2 6,2 0-6,0 1 0,-2-1 5,1 0 23,0-2-22,0-1 33,3-2-39,0-2-5954,2 1 795,12-2 5159,-5 0 0,6 0 0,-7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26T13:26:15.099"/>
    </inkml:context>
    <inkml:brush xml:id="br0">
      <inkml:brushProperty name="width" value="0.17143" units="cm"/>
      <inkml:brushProperty name="height" value="0.17143" units="cm"/>
      <inkml:brushProperty name="color" value="#004F8B"/>
    </inkml:brush>
  </inkml:definitions>
  <inkml:trace contextRef="#ctx0" brushRef="#br0">1 8542 8623,'8'22'1894,"-2"-4"-1676,-6-18 9215,0 0-9394,0-13-34,0 3 68,0-15-67,0 5 5,0-1-5,0 2-6,0 0 5,0-1 1,0 5-1,0 0 1,0 1 0,0 1-1,0 2-5,0 3 0,0-3 0,0-10-5,0 7-1,0-6 6,0 6-6,0-4 6,0 2 0,0-2 6,0 4-6,0 0 6,0 5-6,0 2-6,0 4 0,0-1 6,0-3-5,0-5 5,0 1-6,0-5 6,0 2 6,0-4 5,0 4 34,0-1 5,0-2-11,0 2 29,0-3-29,0 4 5,0 0-4,0 1 27,0-7-62,0 6 7,0-13-7,0 13-5,0-9 6,0 11-1,0-2 7,0 1-7,1-1 46,0 0-18,1-3-22,-1 3-11,-1-2 12,3-1-7,-2-1 1,-1 4-1,1 3 29,1 0-28,-1 5-6,0 0 0,-1 2 0,2-3-12,-2-4-32,4-1 49,-3-9 57,3 5-23,-1-3-33,1 5 22,-3 0 16,3 0-4,-4-3-12,3 2-23,-2 1 1,2-3 33,-3-2-39,4 6 50,-4-8 29,2 7-34,-1-8-40,0 3 29,2-4-6,-3 1-23,1-1 1,1 2 0,-1 3 5,0-1-6,1 4 1,-2-2 0,2 2 27,0 1-33,-2-4 39,1 3 1,-1-3 16,2 1 44,-1-6-55,0 6-17,-1-13-17,2 14-5,-2-5 22,1 5-22,2 4-1,-3-4 6,1 3 23,-1-4-28,0 2 22,1 1-23,1-2-5,-1 3 0,0 0 11,-1 3 29,2 1 21,-2 3-27,0-6-5,0 3-24,0-2 1,0-2 5,0-8-11,2 1 0,-2-4 6,3 8-6,-3-2 0,4 4 0,-4-1 11,3 0-11,0-1 0,-2 1 11,3-7-11,-4 4 0,3-5 6,-2 8 5,2-3-6,-3 3 23,4-3-28,-3-1 0,3-1 0,-2 1 0,0-1 40,1-1-1,-2 0-34,2 4 23,-2-3-28,-1 4 6,3-2 0,0 4-1,0 0 23,-1 4-22,1-7 22,-2 3 5,2-16-33,-2 4 6,3-12 5,0 8-11,1-2 0,-1 2 0,1 4 0,-2 0 0,-1 7 6,0 1-1,0 3-5,1 1 6,1-10-6,0 4 0,2-8 0,-4 7 6,2-4 27,-1 4-10,1-2-18,-2 3 62,2-8-27,-3 10-7,2-7-27,-1 7-6,1 1 0,-2 2 28,2-3-28,-1 3 11,0-5 11,0 0-22,2 1 6,-2-2 56,1-6-18,-3 7-16,3-9 6,-1 9-6,3 0-22,-4 2-6,2 3 5,-1-7 1,4 2-1,-2-6-5,1 0 6,-1 1 0,2-3-1,-2 5 1,0 2 16,-3 3-16,2 4-6,0 0 0,-1 4 0,1-2 5,1-8 1,-3 3-6,6-13 0,-6 12 6,5-10-1,-2 8 1,-1 0 22,1 1-17,0 0 17,-2-1-6,1 1 6,0-3 0,1-11-28,1 5 6,1-9-6,-1 13 11,-2-1-5,1 0-6,0 1 33,-1-1-27,-1-2 0,0 4-6,-1-5 5,0 10-5,2-5 6,0 12-6,-2-1 0,2 3 5,-3 2-5,4-2 6,-4-3 0,3 2-6,-3-5 0,4-2 16,-3-11-16,3 9 6,0-9-6,-2 14 6,0-4-1,1 6-5,0-5 0,1 2 0,0-1 0,-2-1-5,5-15 5,-1 8 0,2-8 0,-4 6 5,1 6-5,-1-5 6,2 2-1,-2 0-5,-2-2 6,3 4 0,-1-6 16,-2 10-16,4-9-6,-2 13 0,0-5 0,-1 7 28,1-15-23,0 2 1,0-9-6,0 6 5,0-1 1,-1 3 0,1 2-6,0 2 0,-2 4 5,1-3-5,0 4 0,-2-2 0,3 3-5,0-2 5,-1 3 0,1 3 0,0-2 0,-1-1 0,2-10 0,-1 4 0,3-12 5,-3 11 23,3-2 6,-2-2-12,1 2 17,-1 3-33,-4 3 0,1 6-1,0 2 18,-2 1-12,3-3-11,-3-1 5,4 1 1,-2 2 0,0-3 16,1 2-16,0-2-6,-2 1 11,2 1-11,-2 3 0,0 0 5,-1 1-5,2 1 0,-2 2-5,1-3 5,2 3 0,-2-4 5,3-2 1,3-16-6,-3 2 0,4-8 0,-2 3 6,4-8-6,-4 7 5,6-14 1,-8 20-6,3 0 0,-6 9 0,3 2 0,-2-1 0,0-1 5,1 0-5,0 0-5,1-2 5,0-3 0,3 0 0,-3-3 0,2 3 0,-2 0 0,3 0 0,-3 4 0,2-1 0,-1-5 0,1 3 0,-1-7 5,2 8-5,-3-4 0,3 0 0,-5 1 0,4 0 0,-1 4 0,-1-5 0,2 5 0,-1-6-5,3-10 5,-1 12 0,1-12 0,-3 14 0,-1 2 0,0 0 0,0 0 0,1 2 5,-3 2-5,2 0 0,-1-2 0,2 0 0,-1-3-5,2 4 5,-2-2 0,-1 1 0,2 1 0,-1 2-11,3-6 5,-3 3 6,3-5 6,-3 7-12,4-13 6,-3 11 6,6-19-1,-5 17 1,2-11-6,-4 12 5,1-2 1,-1 2-6,-1 2 6,1-5-1,1 7 1,-1-6-6,0 6 0,-1-3 5,0 2-5,0 3 6,-1-2-6,2-1 0,0-2 0,-1-1 0,3-8 0,-2 4 0,1-4 0,-2 5 0,2 4 0,-1-2 6,2 2-6,-2-2 0,-2 4 0,2-6-6,-1 4 6,1 0 0,4-10 0,-2 11 0,2-9 0,-7 14 0,3-3 0,-4 2 6,3 4-6,0-5 0,-1 2 0,2-4 0,2-2 0,-2-2-6,3-3 6,-2-1 0,0 1 0,2 0 0,-3 1 0,2 5 11,-4 4-11,1 4 17,-2 3-11,-1-5-1,0 2-5,0-5 0,0 2 0,2 3 0,-1-1 0,3-2 6,0-7-6,-2 2-6,0-5 6,1 7-5,1-7-1,-1 4 0,1 0 6,-1 0-5,1 1-1,0 6 6,-3-2-5,2 6-1,1-12 0,0 7 6,3-12-5,-2 5-1,2-4 6,2-7 0,-2 3 0,2-2 0,-2 2 0,0 1 6,-2 1-6,1 10 5,-3-1-5,-1 9 6,-2-3-6,4 3 0,-4-1 0,2-1 6,-2 0-1,1-1-5,0-1 6,1 2-1,-1-4-5,-1 4 0,3-4 0,-2 7 0,0-1 0,1-1 0,-2-1-5,4-1 5,-4 1 11,3 4-11,-2-4 0,0-1-6,1-5 6,-1 1-5,3 0-23,1-7 22,-2 8 1,1-2-1,-4 6-22,4-2 28,-4 5 0,3-5 0,-2 1 0,2-3 0,1-4 0,1 2 0,2-8-6,1 1 1,0-4 5,1 1 0,-1 2 0,-3 3 0,1 4 0,-4 3 0,1 4-11,0 1 11,-2-1 0,2 1 0,-1-5 5,2-1-5,1-1 6,1-4-6,0 1 0,-1-2 0,1 2 0,-1-3 0,0 3 0,3-4 0,-2 7-6,3-3 6,-6 5 0,2-4-5,1 3 5,-2-3 5,3 1-5,-3-2 0,1 1 6,2-4-6,-3 2 0,3 0 0,-5 4 0,3 4 0,-3 0 0,1 1-1832,-3 1-229,1-4-6425,-1-6 8486,0-7 0,0 8 0,0 4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40.128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0 15257 180000 90000,'5'47'10961'0'0,"2"7"-10826"0"0,6 6 33 0 0,3 16-11 0 0,1 14-96 0 0,-7-39 1 0 0,1 2-20 0 0,0 4 0 0 0,0 1-6 0 0,1 4 1 0 0,0 0-23 0 0,0 1 0 0 0,0 1 0 0 0,0-1 0 0 0,0 0 0 0 0,-2-3 0 0 0,1-2-14 0 0,0-2 0 0 0,0-2 0 0 0,8 41 0 0 0,-1-14 0 0 0,-2-16-734 0 0,-3-11 313 0 0,-6-27-755 0 0,-2-17 432 0 0,-5-71-1116 0 0,0-9 1860 0 0,-1-14 0 0 0,-1-19 0 0 0,0 15 0 0 0,1-9 0 0 0,-2 30 0 0 0,2-1 0 0 0,-1 0 0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40.641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1 11392 180000 90000,'4'45'15073'0'0,"4"6"-14793"0"0,3 8 22 0 0,7 16 51 0 0,1 17-219 0 0,-6-39 1 0 0,-1 1-23 0 0,1 5 0 0 0,0 0-31 0 0,1 4 0 0 0,-1-1-36 0 0,2 3 0 0 0,-1-1-45 0 0,0-1 0 0 0,0-1 5 0 0,1 0 1 0 0,-1-1-6 0 0,0-5 0 0 0,-1-1-17 0 0,1-3 0 0 0,0-2-179 0 0,10 36-196 0 0,-2-14-173 0 0,-4-18-276 0 0,-3-15-452 0 0,-7-16-819 0 0,-3-11 631 0 0,-2-8 1 0 0,-3-4-1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42.157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0 15901 180000 90000,'10'30'5769'0'0,"-2"-6"-5181"0"0,-3 71-185 0 0,-1-35-168 0 0,0 10 1 0 0,-1 4 274 0 0,5 15-1 0 0,-1 10-265 0 0,-4-48 0 0 0,1 1-60 0 0,1 3 1 0 0,0-1-62 0 0,-1 2 1 0 0,0-1-91 0 0,1 1 1 0 0,0-1-29 0 0,1-1 1 0 0,-1 0-6 0 0,0-2 0 0 0,1-1-162 0 0,5 44-292 0 0,2-10-285 0 0,0-17-404 0 0,-2-13-733 0 0,-4-20-184 0 0,-2-21 1 0 0,-3-11 0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42.658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0 16074 180000 90000,'13'60'3073'0'0,"1"-1"0"0"0,-2-2 1 0 0,-1-4-2609 0 0,-1 16-68 0 0,-2 8-150 0 0,2 7-12 0 0,-3 8-44 0 0,2 7-124 0 0,-5-47 0 0 0,-1 2-39 0 0,2 0 0 0 0,-3 2-17 0 0,2 0 1 0 0,-1 1-12 0 0,1 0 0 0 0,-1-1-20 0 0,0-1 0 0 0,1-1-36 0 0,0-1 0 0 0,-1-1-196 0 0,3 41-112 0 0,1-9-196 0 0,-4-11-269 0 0,1-10-470 0 0,-2-8-785 0 0,-1-5-1585 0 0,0-7 3669 0 0,-1-5 0 0 0,0-19 0 0 0,0-6 0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43.852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1 17615 180000 90000,'2'68'8300'0'0,"5"2"-7834"0"0,8-3-41 0 0,3 9-128 0 0,3 9-45 0 0,4 12-143 0 0,-11-44 1 0 0,1 2-52 0 0,2 4 1 0 0,1 2-37 0 0,1 3 1 0 0,0 2-20 0 0,1 1 0 0 0,2 0 11 0 0,-1 1 0 0 0,0-1-14 0 0,0-1 0 0 0,1-2 0 0 0,-1-4 0 0 0,0-2 0 0 0,-2-3 0 0 0,1-2-146 0 0,15 38-196 0 0,-13-32 1 0 0,-4-24-8207 0 0,-13-58 8548 0 0,-7 6 0 0 0,-16-61 0 0 0,0 34 0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44.318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1 15380 180000 90000,'15'33'10384'0'0,"-2"0"-9953"0"0,-7-8-27 0 0,0 8-79 0 0,4 11-23 0 0,-1 12 23 0 0,4 12-34 0 0,1 18-187 0 0,-7-37 0 0 0,1 1-12 0 0,1 7 0 0 0,1 2 0 0 0,-1 4 1 0 0,0 1-32 0 0,2 3 1 0 0,0 0-42 0 0,0 1 0 0 0,2 2-18 0 0,4 21 1 0 0,5 8-595 0 0,2-14 1 0 0,3 5-1 0 0,0-5 592 0 0,5 6 0 0 0,0-5 0 0 0,1 14 0 0 0,-1-23 0 0 0,-9-54 0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45.777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0 11370 180000 90000,'9'44'15828'0'0,"6"9"-15542"0"0,2 17-51 0 0,7 17-146 0 0,-11-37 1 0 0,0 3-14 0 0,0 3 0 0 0,0 2-20 0 0,-1 5 0 0 0,0 1-17 0 0,1 3 0 0 0,-1 1-17 0 0,0 2 1 0 0,-1 1-21 0 0,0-1 1 0 0,1 1 0 0 0,-1-3 0 0 0,2-1-3 0 0,-1-3 0 0 0,1-2 0 0 0,0-3 0 0 0,1-2-3 0 0,-1-5 0 0 0,1-1-125 0 0,15 40-102 0 0,-3-12-50 0 0,0-15-224 0 0,-5-13-252 0 0,-4-17-337 0 0,-6-11-430 0 0,-4-11-948 0 0,-3-6 1 0 0,-3-3 0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46.356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0 14277 180000 90000,'18'25'6323'0'0,"-3"-6"-3976"0"0,-15-19-1439 0 0,10 74-147 0 0,-3-28-462 0 0,2 8 1 0 0,0 4 171 0 0,4 14-79 0 0,3 12-11 0 0,4 13-216 0 0,-10-43 1 0 0,2 1-40 0 0,2 4 0 0 0,0 2-73 0 0,2 4 0 0 0,1 1-36 0 0,2 1 0 0 0,0 1-17 0 0,1 2 0 0 0,1 0 0 0 0,1-3 0 0 0,0 0-23 0 0,-1-3 1 0 0,1-1-57 0 0,-2-4 1 0 0,0-2-20 0 0,-2-6 0 0 0,0-1-193 0 0,14 40-113 0 0,-7-17-128 0 0,-6-14-330 0 0,-6-17-746 0 0,-6-14-1646 0 0,-4-15 347 0 0,-7-9 0 0 0,-4-5 0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47.865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4 0 15117 180000 90000,'-4'43'12115'0'0,"7"6"-11964"0"0,12 9-5 0 0,4 12-29 0 0,4 14-44 0 0,1 11-45 0 0,-10-43 0 0 0,-1 2-6 0 0,1 2 1 0 0,-1 1-4 0 0,0 2 1 0 0,0 0-9 0 0,0 1 1 0 0,1 0-10 0 0,-2 0 1 0 0,1-1-3 0 0,1-1 0 0 0,-1 0 0 0 0,0-2 0 0 0,0-1 3 0 0,0-1 0 0 0,0 0-1 0 0,-1-3 1 0 0,0 0-3 0 0,1-2 0 0 0,0 0-5 0 0,9 41-130 0 0,-2-5-94 0 0,-2-11-118 0 0,-2-10-23 0 0,-3-9-56 0 0,-1-13-89 0 0,-3-7-129 0 0,-1-8-264 0 0,-3-4-447 0 0,0-8-9562 0 0,-3-6 10917 0 0,-5-42 0 0 0,2 23 0 0 0,-4-28 0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48.532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0 15973 180000 90000,'7'41'10290'0'0,"-2"0"-10105"0"0,-5 1 11 0 0,0 9 11 0 0,0 11 0 0 0,6 12-16 0 0,5 13-29 0 0,7 10-101 0 0,-6-44 1 0 0,0 2-14 0 0,1 1 0 0 0,1 0-23 0 0,1 3 0 0 0,1 1-25 0 0,0-1 0 0 0,1 0 0 0 0,1 0 0 0 0,0-1 0 0 0,0-1 0 0 0,1-2 0 0 0,0-1 0 0 0,1-1 0 0 0,-2-5 0 0 0,0 0-84 0 0,17 41-67 0 0,-4-13-23 0 0,-6-9-33 0 0,-5-11-168 0 0,-6-12-175 0 0,-4-8-105 0 0,-6-10-370 0 0,-1-7-605 0 0,-3-9 0 0 0,0-5 0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50.020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20 1 14081 180000 90000,'-11'44'13442'0'0,"2"9"-13324"0"0,9 13-1 0 0,8 16 1 0 0,1 15-54 0 0,2-38 1 0 0,1 3 5 0 0,2 9 0 0 0,1 3-20 0 0,5 14 1 0 0,2 3-22 0 0,-5-24 1 0 0,0 0 0 0 0,2 1-15 0 0,0 2 0 0 0,1 1 0 0 0,0-1-8 0 0,0-5 1 0 0,-1 0-1 0 0,1-2-7 0 0,6 19 0 0 0,0-3 0 0 0,-5-16 0 0 0,-2-4-5 0 0,15 32-40 0 0,-6-10-33 0 0,-2-5-135 0 0,1 5-168 0 0,-6-6-73 0 0,0-8-94 0 0,-9-17-170 0 0,0-15-133 0 0,-9-16-6335 0 0,-4-13 7186 0 0,-30-36 0 0 0,19 19 0 0 0,-18-21 0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50.676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1 1 16517 180000 90000,'12'67'9202'0'0,"3"0"-8720"0"0,-8-6-84 0 0,7 12-34 0 0,1 16-235 0 0,-5-39 0 0 0,0 2-15 0 0,2 8 1 0 0,0 3-34 0 0,3 9 1 0 0,0 3-10 0 0,4 13 1 0 0,0 2 11 0 0,1 4 0 0 0,1 0-22 0 0,-1-1 0 0 0,0-2-26 0 0,-1-13 0 0 0,0-5-36 0 0,-3-11 0 0 0,1-4 6 0 0,-1-7 0 0 0,0-2-6 0 0,2-1 0 0 0,1 0 0 0 0,0 3 0 0 0,1 1-17 0 0,1 2 0 0 0,1 0-84 0 0,-2 0 0 0 0,0-1-103 0 0,-2-3 0 0 0,0-1-149 0 0,14 40-106 0 0,-8-13-298 0 0,-4-12-318 0 0,-7-15-611 0 0,-4-17-1562 0 0,-4-16 270 0 0,-4-9 0 0 0,-1-7 0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52.844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0 13985 180000 90000,'18'12'8318'0'0,"-5"-3"-3983"0"0,-13-9-4071 0 0,0 20-80 0 0,0 4-32 0 0,0 29 55 0 0,0 9 0 0 0,0 18-39 0 0,0 14-79 0 0,0-42 1 0 0,0 1-15 0 0,2 2 1 0 0,-1 2-28 0 0,1 2 0 0 0,0 1-20 0 0,2 0 0 0 0,0 0-26 0 0,1 0 1 0 0,-1 0-3 0 0,2-1 0 0 0,0-1 3 0 0,-1-4 0 0 0,0 0-3 0 0,8 43-34 0 0,-2-16-123 0 0,1-16-167 0 0,-4-18-203 0 0,0-13-167 0 0,-2-14-236 0 0,-3-10-2414 0 0,-1-5 381 0 0,-2-45 2963 0 0,0 4 0 0 0,0-10 0 0 0,0 19 0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53.303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0 12327 180000 90000,'14'37'12300'0'0,"0"3"-11600"0"0,-5 8-89 0 0,1 10-62 0 0,0 11-95 0 0,0 7-129 0 0,1 4-129 0 0,-3 5-73 0 0,2 2-101 0 0,-3-1-16 0 0,3-1-6 0 0,-1-5-95 0 0,1-9-241 0 0,-2-10-135 0 0,1-15-151 0 0,-4-12-263 0 0,-2-14-408 0 0,0-8-1129 0 0,-2-8 1 0 0,0-3-1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57.013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1 14165 180000 90000,'1'46'14361'0'0,"0"10"-14177"0"0,5 9-32 0 0,2 23-85 0 0,-2-30 0 0 0,1 3-20 0 0,0 12 1 0 0,-2 3-12 0 0,1 15 1 0 0,0 4-19 0 0,-3-25 1 0 0,0 0 0 0 0,0 1-6 0 0,-1 4 0 0 0,1 1 0 0 0,0-1-6 0 0,-1-1 1 0 0,0-1 0 0 0,1-1-8 0 0,-1 29 0 0 0,1-3 2 0 0,0-9 1 0 0,0-3 0 0 0,-1-12 0 0 0,0-4 5 0 0,0-11 1 0 0,1-3-9 0 0,0 37-73 0 0,1-16-118 0 0,-1-8-117 0 0,0-7-89 0 0,1-14-130 0 0,-2-16-55 0 0,-1-18-1250 0 0,-1-10 292 0 0,-10-56-3008 0 0,-7 2 4548 0 0,3 0 0 0 0,0 1 0 0 0,-4 3 0 0 0,3 8 0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57.668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0 1 18152 180000 90000,'12'56'9321'0'0,"2"5"-9069"0"0,0 4 28 0 0,4 16 17 0 0,3 16-157 0 0,-10-38 0 0 0,1 2-20 0 0,2 10 0 0 0,-1 4-30 0 0,2 12 0 0 0,-1 4-26 0 0,1 3 0 0 0,-1 1-36 0 0,0-3 0 0 0,-1-2-14 0 0,-2-13 0 0 0,-1-4-14 0 0,-1-15 0 0 0,0-4 0 0 0,4 33-28 0 0,1-10-67 0 0,0 1-168 0 0,-2 1 22 0 0,-2-3-28 0 0,-4-7-184 0 0,1-7-326 0 0,-3-10-369 0 0,0-9-723 0 0,0-13-3192 0 0,-2-11 5063 0 0,-1-12 0 0 0,-1-4 0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59.019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87 19 16439 180000 90000,'-18'-10'6979'0'0,"4"1"-4089"0"0,14 9-2632 0 0,0 30 44 0 0,-5 6 56 0 0,0 37 18 0 0,-7 12-208 0 0,7-35 0 0 0,0 3-23 0 0,-1 12 1 0 0,1 1-20 0 0,2 3 0 0 0,0 1-23 0 0,1 7 1 0 0,0 0-17 0 0,1 0 0 0 0,1-2-17 0 0,0-4 0 0 0,0 1-23 0 0,0 1 1 0 0,0 0-26 0 0,-1-6 1 0 0,2-1-12 0 0,1 1 0 0 0,0-1-11 0 0,0-6 0 0 0,0-2-9 0 0,2-5 1 0 0,1-3-149 0 0,1 33-145 0 0,-2-19-118 0 0,-1-19-129 0 0,-3-15-123 0 0,0-12-4235 0 0,0-11 1412 0 0,0-32-3327 0 0,0-10 6822 0 0,0-31 0 0 0,0 32 0 0 0,0 4 0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5-26T13:37:59.610"/>
    </inkml:context>
    <inkml:brush xml:id="br0">
      <inkml:brushProperty name="width" value="0.35" units="cm"/>
      <inkml:brushProperty name="height" value="2.1" units="cm"/>
      <inkml:brushProperty name="color" value="#945200"/>
      <inkml:brushProperty name="inkEffects" value="pencil"/>
    </inkml:brush>
  </inkml:definitions>
  <inkml:trace contextRef="#ctx0" brushRef="#br0">37 0 17161 180000 90000,'2'28'9517'0'0,"0"4"-9327"0"0,0 3 129 0 0,0 17 51 0 0,1 20-17 0 0,-1 28-149 0 0,-1-36 0 0 0,0 6-11 0 0,-1 16 1 0 0,0 5-84 0 0,0-22 0 0 0,0 3 0 0 0,0 0-15 0 0,0 4 0 0 0,0 2 1 0 0,0 0-36 0 0,0-1 0 0 0,0 0 0 0 0,0-1-29 0 0,0-5 1 0 0,0-1 0 0 0,0-1-4 0 0,0 22 0 0 0,0-3-14 0 0,0-12 0 0 0,0-5-14 0 0,0-12 0 0 0,0-3-62 0 0,0 30-151 0 0,1-13-106 0 0,3-16-174 0 0,-1-2-280 0 0,2-17-308 0 0,-3-15-4470 0 0,0-12-1831 0 0,-20-66 7382 0 0,1 11 0 0 0,-4-19 0 0 0,9 34 0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26T13:40:37.1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0 422,'40'-6,"-6"-1,-23 4,2-3,7 0,-7 1,10-2,-11 2,6-1,-1 0,4 0,-1 0,2 0,0 0,3 0,1 1,1 1,0 0,1 1,3 0,1 0,2 0,0-1,-1 1,0-3,-3 2,0 0,-4 1,1 1,-5 0,-2 1,-1 0,-4 0,1-1,1-1,4 0,4-2,2 1,7-5,1 1,4-4,2 1,-1-1,1 1,-2 1,-2 2,-3 1,-3 1,-4 1,-4 1,1 1,-2 1,1-1,3 1,-1-1,4 0,1 0,4 2,3-2,2 1,5-1,-2 0,5 0,-4-1,-2 0,-6 0,-4 1,-6 1,-2 0,-2 1,-1 0,2 1,3 0,4 0,6 0,4 0,5 0,2-1,1 0,-1-1,-3 1,-6 0,-4 1,-5 0,6 0,-12 0,6 0,-10 0,-1 0,5 0,0-1,5 0,5 0,2-1,5 2,0-3,1 3,1-1,0 1,-2 0,-2 0,-2 0,-1 0,-2 0,0 0,-1 0,-1 0,2 0,0 0,2 0,1 0,1 0,1 0,0 0,1 1,-1 1,0 1,0 0,-1 1,-1 0,-1 0,0-2,-2-1,1 0,0 0,1 0,1-1,2 0,1 1,2 0,-3 1,2 0,-2 1,0 0,1 0,-3 0,1-1,-1-1,-1-1,3 0,-1 0,1 0,1 0,1 0,2 0,3 0,0 0,3 0,2 0,0 0,2 0,0 0,-1 0,0 0,-2 0,-2 0,0 0,-2 0,0 0,-2 0,2 0,-2 0,4 0,2 0,3 0,4 0,-1 0,-2 0,-3 0,-2 0,-4 0,-3 0,-1 0,-3 0,-1-1,-3-1,0-2,0 1,2-1,3 3,4 1,4 0,4 0,4 0,1 0,0 0,20 0,-18 0,12 0,-24 0,-5 0,-1-1,-5-2,2-2,-4-1,2 1,-2 2,2 2,0 1,1 0,1 0,1 0,1 0,0 0,0 0,-1 0,-1 0,-1-1,-3-1,0-1,-3 0,2 1,-1-1,1 3,2-3,0 3,2-3,1 3,1-1,3-1,1 1,3-2,2 0,1-1,1 1,2-1,2 1,0-3,1 3,-1-2,-3 2,0 0,-5 1,0 1,-4 1,0 0,-5-1,1 0,-2-1,0-1,1-1,1-1,1 1,1 0,-1 2,16-1,-13 3,12-1,-16 1,-1 0,0 0,1 0,1 0,4 0,3 0,2 0,3 0,-1 0,0 0,-2 0,-2 0,-4 0,-1 0,-3 0,-1 0,-1 0,1 0,2 0,-1 0,4 0,1 0,3 0,1 0,1 0,0 0,-1 0,-2 0,-3 0,-2 0,-2 0,-1 0,0 0,1 0,1 0,2 0,3 0,1 0,4 2,-2 2,2 3,-5 0,-3 0,-7-1,-3-1,-7-2,-1 0,-3-3,0 3,0-2,-2 2,0-1,3 1,-3-2,3 2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4T16:45:09.0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4642 4311,'-27'0,"3"-3,-1 3,2-3,0 3,0-3,2 2,-2-2,-1-2,-1 2,-2-2,-2 4,2-1,0 2,0 0,5 0,-2 0,4-1,1 1,-1-2,2 1,-4 1,0-3,-3 3,-1-3,-1 3,-2-3,-1 0,-4-1,-3-1,-4 1,2-1,-1 1,4 0,2 2,4 0,0 1,4 0,-2 1,4-2,-1 2,-1-1,1-1,-4 1,-1-2,-4 0,-5 0,-2 0,-4 1,2-1,0 3,5-3,3 3,4-1,4-1,4 2,1-3,5 3,-2-3,6 1,-4-1,0 0,-14 0,5 0,-11 0,8-1,-2 0,1 0,1 2,2 0,3 1,1 0,2 0,-2 0,1 0,-2 1,-1 0,-1-1,-2 0,0 0,0 1,2 0,0-1,0 0,-1 0,0 0,0 0,0 0,1 0,1-1,3-1,0 0,0 0,2 1,-5 1,3 1,-5 0,1-2,1 2,0-1,4-1,3 2,4-3,-2 3,2-3,-3 2,0-2,0 0,-3-2,-4 0,-1 1,-2-2,0 1,-2 1,0-2,-1 1,-1-1,1 1,3 2,3 2,4 1,5 0,0 0,-6 0,4 0,-8 0,5 0,-4 0,-4 0,-5 0,-5 0,-5 0,-4 0,-1 0,1 1,3 1,3 1,6-1,1-1,7-1,2 0,6 0,2 1,4 0,-7 1,4 0,-6 0,6-1,-3 0,2 0,-3 0,3 1,-2-2,2 3,0-3,-1 3,-1-3,0 3,0-2,0 1,0 1,2-3,1 3,0-3,1 3,-8-2,8 2,-8-1,8 1,0-3,-2 3,3-1,-7 1,8 0,-5-2,2 3,3 0,-7 0,3-1,4 0,-4-1,5 2,-7 1,5 0,-5 0,5-1,0-1,-4 0,4-3,-2 1,54 2,-26-2,44 3,-44-4,1 3,8-2,-4 1,6 1,-2-2,2 2,7 1,2-1,4-2,1 1,-3-1,0-1,-5 2,-2-2,-4 0,-2 0,-6 0,0 0,0 0,5 1,-1-1,4 2,-2-1,1-1,3 2,1-2,1 0,-2 0,0 0,-3 0,0 0,-4 0,-2 0,-2 0,5 0,-2 0,6 0,-3 0,2 0,3 0,1 0,2 0,1 0,0 0,0 0,-4 0,-1 0,-2-2,-5 2,-1-1,1 1,-3 0,4 0,-2 0,-2 0,9-2,-5 2,9-1,-5-1,2 2,0-1,-1-1,-2 2,-1-1,-5 1,2 0,-2 0,1-2,0 2,1-2,3 2,1 0,-1 0,-1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4T16:45:09.0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12817 242,'4'-3,"11"-4,0-5,-2 5,3-4,-2 5,-1 0,4 1,-2 1,2-1,2 0,-1-1,3-2,-1 2,0-2,-1 2,1 0,-4 0,0 0,-2 2,-5-16,-19 4,-3-8,-19 8,8 5,1 5,-1-1,5 3,-1 0,3 2,2 0,0 1,-6 0,3 1,-9 0,4 0,-3 0,-2 0,-1 1,-3 0,1 1,-1-1,3 0,2-1,3 0,4 0,2 0,1 0,1 0,0 0,0 0,-2 1,-1 0,-1 1,-2-1,0 1,-2 0,1 1,-1 0,0 2,2-2,0 1,1-1,0 2,-2-2,1 1,-2-1,0 1,1-1,-13 4,9-2,-8 4,12-3,12-3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4T16:45:09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7012 165,'15'0,"12"0,2 0,-2 0,2 0,-1 0,3 1,-1 1,4 2,-18-2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4T16:45:09.02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5455 1126,'-59'1,"-21"-1,6 0,8 0,5-2,10-1,3-3,2 0,1-2,-4 2,-4-1,-1 1,-6-2,-2 1,0 0,-1 0,7 1,1 0,5 0,3 0,0-2,1 2,1-2,-1 2,2 2,0-1,-1 2,-1 1,-1 0,-1 0,0 0,1 0,-1 1,1-1,-3-1,-2-1,-1-3,-2 2,-3-4,-2 2,-3-3,0 3,2-2,4 2,4 0,4 1,6 1,0 1,4 1,1 0,0 0,3-2,-1 2,1 0,-2 0,-5 3,-5-3,-9 3,-7-1,-6 1,-4-2,0 2,4-1,4 1,8-2,8 2,7-1,5 1,3 0,0 0,-3 0,-2 0,-8 0,-7 0,-7 2,-8 2,-2 2,-4-2,1 2,1-2,3-1,8-1,11-1,9 0,13-1,6 0,7 0,3 0,-4 0,3 0,-4 0,3 0,3 0,-8 1,6 0,-4 0,3-1,1 0,-4 0,4 0,-1 5,6 10,4 3,2 8,1-2,-3 0,0 4,-2-2,1 0,-4 10,1-9,-3 6,3-13,0-2,3-2,0-4,-1 3,3-3,-5 7,5-6,-4 0,1 3,0-3,2 3,47-34,-15 6,41-27,-29 18,1-3,1 2,-2 0,-2 2,-3 1,-1 3,-2 1,0 1,-1 2,-3 0,2 1,-2-1,0-1,1-3,0 1,-1-2,-4 2,-2 1,-3 2,-3 2,0 2,-1-1,-1 1,2-1,2 0,4-1,1-1,1-1,3 0,5-4,-5 5,0-2,-8 9,-2-3,2 1,4-2,2-1,6-2,2-1,4-2,1 2,-3 0,-3 1,-6 3,-7 1,-3 2,-3-1,3 0,-1-1,3-1,-2-1,-1 3,1-2,-50-9,25 9,-42-9,34 12,1 2,-3 2,1 1,0 0,-1 0,3 0,-1 4,2 1,3 4,1 0,0 8,2 0,-2 7,2-2,0 1,1 0,1-3,3-3,0-7,-1 6,-5-6,1 4,-7-7,2-4,-1-1,0-2,2-6,-1-2,1-6,-1-2,3 0,1 1,2 2,2-1,4-4,1 5,2-6,0 1,0 3,0-4,0 4,0 3,3-9,6 7,3-7,5 3,1-1,-2 0,1 2,-7 3,0 2,-2-1,-1 0,3-2,-4 2,1-1,-1 0,1 0,-1 0,3 0,-1 3,10 3,-5 6,7 3,-5-1,2 2,14-2,-5 0,10 0,-11 0,2-2,-3 1,1-2,-1 0,0-1,-2 0,0 1,-2-2,-1 2,-1 0,-1 2,1-2,3 1,2-1,3-1,1 0,0-1,0 1,-3 1,-2 1,-5 1,-2 0,3 0,-4 0,6-1,-2 1,3-2,4 3,1-3,1 3,-2-3,1 3,-3-3,1 3,-2-3,1 2,-1-4,2 1,3-2,2-2,4-1,6-2,2 0,3 1,0 1,0 1,0 1,0 1,0-1,-2 1,0 0,-3 0,-1 2,-5-1,11 1,-10 0,8 0,-10 2,2 0,3 1,1 0,0 1,0 0,-1 0,0 0,-1-1,0 0,2-1,-1 0,2-2,-2 0,0 0,0 2,2 1,-1 1,2 0,-3 0,2 0,-3 0,-1 0,-1 0,-3 0,0 0,-5 0,2 0,-2 0,1 1,0-1,0 3,1-3,1 3,2-2,-1 0,2 0,0 0,2 0,3-1,1 1,2 1,1 0,-2-1,1 0,-4 0,2 1,-5-1,2 0,-4 0,1 0,-3 1,1 0,-3 1,3 0,1 0,1 2,3-1,2 2,1-1,1 1,-2-3,-3 2,-4-2,-3 0,-20-3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4T16:45:09.0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4777 3253,'-42'-7,"-41"-8,2 3,2-2,4 1,3-1,2-1,3-2,-2-2,-5-6,-4-2,-8-6,-4-1,-2-1,2 2,4 1,5 1,4 2,1 2,4 0,3 3,5-2,2 0,1 0,1-4,1 1,5-3,2 3,6 1,2 2,7 1,0 4,5 2,1 2,3 2,4 3,3 2,6 3,1 1,-2 0,1 0,-3-2,2-1,-2 0,-3-4,-1 0,-4-3,-3-3,-5-2,-3-3,-2-3,0 0,3 0,5 4,6 4,8 2,2 4,7 2,0-1,1-3,0-3,2-1,1-2,3 4,1-1,0 0,0 1,0 2,0 0,3-3,2 3,7-2,3 5,4-1,3 1,0 0,3 0,1 1,4-2,0 1,6-3,-1-1,1 3,1-1,-4 3,0 3,-3 3,-2 3,-1 1,-5 1,-1 0,-2 0,0-2,-2 2,-1-3,4 2,1-1,4-1,2 3,4-3,1 3,2-1,0-1,-2 2,1-3,9 1,-11 1,6-2,-14 1,-2-1,1 0,-1 0,2 0,-1-1,2 0,1-1,1 0,1 0,0 0,0 0,0-3,1 2,0-3,2 3,-1-3,3 1,3-1,2-1,6 0,0 0,5 1,2 0,3 1,1 1,2-1,-2 2,2-3,-4 1,-1-1,-2 0,-3 0,-2 0,-2 1,-2-1,1 3,-1-3,1 3,1-2,4 2,1 1,7 0,2 0,3-1,2-1,0-1,-3-3,-3 1,-5-1,-5-1,-3 4,-4-1,0 3,-1 1,2 2,3 1,4 0,1-2,7-3,-3-2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4T16:45:09.03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4777 3222,'-44'7,"-11"3,-1-3,2 1,-2-2,2-1,0 0,3 0,1 0,5 0,3 0,5 0,2-1,4-1,1 0,1 0,0 0,-4 0,-3 1,-4 0,-6-1,-1 3,-4-1,2 1,0 0,1 1,3 0,1 1,2 0,3 1,0-1,3-1,2 0,1 0,1-1,-2 2,0-1,-1 0,-2 1,-3-1,-2 2,0-2,0 2,-1 0,4 1,2-1,2 1,0 0,0 0,2-1,-1 0,5-1,-1 1,3-3,-2 0,2 0,-5-3,1 2,-5-2,0 0,-5-2,2 2,-1 0,1 1,-1 1,2 0,1 2,2 0,1 2,0-3,-1 3,0-3,-1 2,0-2,-1-2,-2 1,1-2,1 0,2 0,1 1,-1 0,1 1,-2-1,4 0,2-1,3 0,1 0,6-1,-2 1,4-2,-3 2,0 0,-3-1,-2 1,-4-2,1 2,-4 1,2-3,0 2,1-3,1 3,-3-3,2 2,-4-1,2-1,-2 2,-3-2,0 0,-4 0,2 0,0 0,4 0,1 0,5 0,5 0,4 0,7 0,-2 0,-2 0,4 0,-9 0,9 0,-8 0,2 0,-5 0,-1 1,-1 1,1 1,3 0,2 0,3 0,2-2,-2 2,0-2,3 0,-5 0,8 0,-10 1,6 0,-4 1,3 0,-1 0,2 0,-2 0,3 0,-1 0,-3 0,7 0,42 10,-17-7,39 7,-34-7,1-3,1 2,-1-2,0 0,4 0,0 0,7 0,3-1,7 0,4 0,2 2,3 1,-2 1,-1 0,-3-1,-3 1,-7-3,-3 1,-5-2,-3 1,1-2,-1 3,3-1,4 0,1 0,4 0,2 0,2-2,2 2,-1-1,0 1,-2 0,-2 0,-2 0,-2 0,0 0,-2 0,4-1,-2 0,15-1,-11 0,10-1,-16 0,2 0,0 1,2 0,3 0,0-1,4 0,-1 0,1 0,0 0,-1 0,1 0,-1 0,2 0,2-1,4-1,1-2,2 0,1-1,-3 0,2 0,-6-1,1 3,-4-3,-1 3,-1-3,-1 3,2-3,-2 3,1-3,-2 3,0-2,-1 2,1 0,-3 0,2-1,-1-1,19-2,-12 2,14-1,-16 3,-1 0,2 1,1 1,2-1,1 2,2-1,-1 1,0 0,1 0,0 0,-1 0,-1 0,-3 0,-2-2,-4 2,-3-3,-4 2,0-1,0-1,3 3,0-1,3 1,-2 0,1 0,-1 0,0 0,15 0,-10 0,10 0,-14 0,-2 0,-3 0,0 0,-1 0,1 0,-18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4T16:45:09.03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5049 2575,'-37'1,"-1"0,-1 0,-2 0,-1 1,-2-1,-2 1,-3 0,0 3,0-2,0 3,3-3,1 3,4-3,-1 2,6-2,1 0,3-2,3 2,-1 0,0 2,-3 1,-2 0,-2 0,-2 0,-3 0,-1 0,-2 0,-1 0,-1 0,1 0,2 1,3 0,3-1,2 3,1-3,1 3,-1-2,-3 0,-4-1,-4 2,-6-2,-4 3,-3-3,-2 3,0-1,3 2,3 1,7 0,5 0,5-1,6-1,5-2,4-2,2 0,3-2,-2-2,1 2,-4-3,-3 2,-6-2,-5 1,-4-1,-4 3,0 0,3 2,2 1,4 0,1 1,1 1,2 1,0 0,3-1,2-1,3 1,-1-2,3 2,-6-2,0 0,-4 1,-3 0,-3 3,-2-2,-2 5,-1 0,2 2,1-1,6-1,2-1,5-2,3-3,3-3,-1-2,1 1,-4-3,3 1,-6-1,2 0,-3 0,2 0,-1 0,-3 0,-1 0,-3 0,-1 2,-1-2,1 1,1 1,1-2,-1 2,-1-2,-4 0,-1 0,-3 0,1-2,6-1,5 0,8 0,7 0,4 1,-1-1,-1 2,-2-2,2 3,0-3,0 3,-4-2,2 1,-3 0,2 0,-3 0,2 0,2-1,2 1,-4-1,2 1,-4-1,3 1,0-1,-2 1,3 0,0 0,1-1,3-2,53-20,-16 11,49-19,-27 18,8-4,4 3,3-2,0 5,-2 0,-3 4,-2 2,-7 2,-3 2,-7 1,-5 0,-5 0,-3-1,-1 1,-2-2,1 2,0-4,1 2,3-1,1 1,1 0,1 0,2 0,-1-1,2 1,0 0,4 0,-2 0,3-1,-3 1,1-3,-1 2,0 0,1 1,2 0,2 0,5 1,0 0,3 1,4-1,-2 0,5 0,-4 1,0 1,-4 0,-2-1,-2 0,-3 0,-2-1,0 2,-3-3,3 3,-1-1,1 1,-2-2,2 2,0-3,2 2,2-2,1 0,1-2,2 2,-1-3,3 3,-1-2,3 2,0 0,2 2,0-1,-1 2,-1 0,2 0,-4 0,1 0,-4 0,16 0,-14 0,15 0,-17 0,1 0,1 0,1 0,1 0,11 0,4 0,15 3,-8-2,-4 1,-10 4,31 2,-42-3,32-1,-33-1,4-1,2-1,0 3,3-2,-2 5,2 0,-3 2,3 1,-39-7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4T16:45:09.0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5455 1688,'-28'0,"-30"0,-1 0,-3 0,0 0,1 0,5 0,4 0,6 0,4 0,4 0,2 3,1 0,-1 3,2 0,-3 2,2-2,-4 3,0-1,-3-1,1 2,-1-3,0 3,1 0,-1 1,1 0,4-1,0 0,5-1,0 0,3-2,-1-2,1 1,-3-2,0 0,-5 1,-2 2,-5 2,-4 1,-1 0,-1 2,3-2,2 3,8-3,0 3,5-2,-2 0,2 1,-2-2,0 1,-3-2,-2 1,-6-3,-6 2,-8-3,-5-2,-10-1,-3 0,-4 1,1 1,5 2,6 3,9 2,4 1,7 1,2-3,6 1,1-3,4-1,-1-2,2-1,-6-1,-3-1,-5-1,-3 0,-4 0,2 2,1-2,3 4,7-2,3 3,6-3,5 1,2 0,5-3,0 2,-1 0,-2 0,-6 3,-3-3,-3 3,-1-1,0 0,2 0,1-1,2 0,2 0,2 0,0 0,2-2,0-1,1-1,1 0,2 0,0 0,0 0,1 0,-3 0,1 0,-3 0,2 0,-2 0,0 0,1 0,1 2,1-1,1 4,-1-2,2 1,1 1,3-2,3 2,0-2,-5 1,5 1,-5-1,8 1,-2-2,-2 0,1-1,-2 0,4 0,-2 1,-2 0,-2 0,0 1,-1 0,3 0,0-1,2-1,59 1,-23-3,51 1,-35-1,3 3,3-1,1 2,0-2,-2-1,2-1,-3 0,1 0,0 0,-1 0,2 0,0 0,2 0,1 0,0 0,1 0,-3 0,0 0,-3 0,-3 0,-2 0,-1 0,-2 0,-3 0,-1 0,-1 0,0 0,0-1,1 1,0-3,4 1,3-1,4 0,4-1,2 1,1-5,-1 3,1-2,-2 1,-2-2,-2 2,-2-1,-1 1,0-1,2 1,-1 0,5 2,0-1,5 4,2-2,1 1,2-1,0 0,-1 0,-2 0,-4 0,-3-1,-2 0,-1-1,-1 0,2-1,-1 0,1 1,0-1,-1 1,3-1,-3 0,2-1,-2 1,4-3,0 1,2-1,2 0,-1 0,0 1,-2 1,-2 2,-2 0,-1 2,-2 2,0-1,-2 2,0-1,2 1,0-2,1 1,2-1,-1-1,0 2,-3-2,-2 3,-1-2,-2 2,-3 0,0 0,-1 0,2 0,0 0,3 0,3-1,4 1,3-2,3 1,1-1,1 0,-2 0,0 1,-1-1,1 1,-2-1,-2 1,-2 0,-2 1,-2 0,2 0,19 0,-9 0,-40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4T16:45:09.03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319 1765,'49'-18,"-2"2,-20 6,3 1,2 0,-1 1,3 1,-4 0,1 0,-1 0,-4 1,1-2,-4 2,-1-2,0 2,-3 0,1 0,-1 0,1 0,2 0,0 1,3 1,2 1,3 0,1 0,1 0,0 0,-1-2,2 1,0-4,0-1,1 0,-3-3,-1 2,-3 0,-1 2,0 1,-2 1,3 0,-1 0,2 0,1 0,2-1,-1 1,-1 0,-1 0,-2 1,-2 1,-3 2,-2 0,1 1,-3 0,5 1,-2-1,6 0,1-1,0 0,2-1,-2 0,-2 0,2 0,-2 0,2-2,0 1,2-1,1-1,4 0,2 0,3-2,0 1,1 1,1-3,-1 1,-1-1,2 0,-4 0,0 0,-3 1,-3 0,-3 2,-1 0,0 0,2 0,1 0,2 1,4 0,-1 1,1-1,-1 1,-1 0,0-1,0 1,0-1,-1-1,3 3,-1-3,3 3,-1-2,1 1,0 1,2-2,-2 1,0-1,1-1,0 0,3-1,1-1,2-3,3 2,1-3,1 1,1-1,-2 0,0 1,-3 2,-2 2,-2 1,-1 1,-4 1,0 1,-5 0,0 1,-3-1,0 1,-2-1,1 0,3 0,1 0,3 2,2-2,3 1,2 1,0-2,5 2,2 0,2 1,3 0,-4 0,0 0,-6 0,0 0,-5-1,-2 0,0 0,-3 0,1 0,-2-1,-1 1,-2-1,0 0,-1-1,1-1,1-1,1-1,-22 4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3:54.792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489 2023 16383,'-60'-33'0,"11"6"0,28 13 0,4 1 0,2-3 0,-7-6 0,-4-6 0,-4-4 0,-1-1 0,1 0 0,0-1 0,2 2 0,2 3 0,5 2 0,4 4 0,3 1 0,3 2 0,2 2 0,3-1 0,-1-4 0,1-4 0,0-1 0,1 1 0,3 1 0,2 2 0,2 2 0,2 2 0,4 0 0,3-2 0,1-3 0,0-1 0,2-1 0,4-2 0,1 1 0,-1 3 0,-6 8 0,-2 4 0,6-6 0,-2 4 0,4-2 0,-1 6 0,1 5 0,11 1 0,10 3 0,18 0 0,6 1 0,-4 1 0,-17 0 0,-21 0 0,-10 3 0,26 26 0,-4 1 0,25 30 0,-20-4 0,-10 2 0,-12-7 0,-9-10 0,-5-10 0,-2-5 0,-2-3 0,-2-3 0,-3-2 0,-9 7 0,-1-4 0,-8 6 0,3-10 0,2-5 0,3-4 0,-16-5 0,-6-4 0,-21-5 0,3-4 0,11 1 0,16 1 0,17 4 0,8-29 0,4-11 0,-1-39 0,5 25 0,0 3 0,0-15 0,4 19 0,1 3 0,8-2 0,5-12 0,4 1 0,0 11 0,3 1 0,3 0 0,1 0 0,-2 4 0,-5 6 0,-5 9 0,-2 4 0,-1 2 0,2 0 0,4-1 0,6 0 0,4-1 0,0 1 0,-5 4 0,-1 2 0,-3 2 0,-3 4 0,1 0 0,0 2 0,8-3 0,10-6 0,2 0 0,-9 3 0,-12 7 0,-3 5 0,3 3 0,22 2 0,8 2 0,-4 1 0,-14-1 0,-18 0 0,3 12 0,4 6 0,17 15 0,2 5 0,-1 1 0,-8-3 0,-9-5 0,-6-3 0,-4-3 0,-3 1 0,-3 6 0,-3 7 0,0 6 0,-1 4 0,-1 0 0,0-5 0,-1-1 0,-2-3 0,-3 0 0,-5-2 0,-5-5 0,-7-3 0,-6-3 0,-5-1 0,-5 0 0,0-3 0,4-4 0,6-7 0,7-5 0,3-4 0,-4-5 0,-1-6 0,-12-8 0,-3-11 0,-12-10 0,-3-9 0,5-1 0,11-1 0,14 2 0,9-4 0,6-8 0,2-7 0,2-7 0,1-7 0,1-4 0,1-1 0,0 2 0,2 10 0,2 5 0,4 7 0,0 13 0,0 11 0,0 11 0,-1 4 0,5-2 0,3 1 0,6-1 0,7-2 0,1 1 0,-9 9 0,-1 5 0,1 15 0,25 10 0,26 12 0,10 5 0,-10-1 0,-26-10 0,-25-10 0,-16-2 0,-9 21 0,1-1 0,-3 28 0,5 2 0,0 13 0,1 12 0,2 1 0,1-10 0,4 0 0,1-4 0,0-7 0,0-3 0,-4-21 0,0-9 0,-2-9 0,0-8 0,-1-3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3:59.168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720 2343 16383,'-64'-10'0,"0"0"0,4-3 0,3-1 0,-22-21 0,18 0 0,15 1 0,15 3 0,6 1 0,-1-5 0,-4-7 0,-3-3 0,1 1 0,3 5 0,7 5 0,5 1 0,4-1 0,4-1 0,3-7 0,1-3 0,1-3 0,1-2 0,0 1 0,2 2 0,3 3 0,2 5 0,3 7 0,0 4 0,2 3 0,4 0 0,5-4 0,9-5 0,8-5 0,2 0 0,-3 5 0,-6 9 0,-6 10 0,-1 7 0,4 3 0,5 3 0,1 0 0,4 3 0,3 5 0,8 6 0,5 8 0,-7 0 0,-11 0 0,-13-3 0,-8 0 0,0 7 0,2 11 0,6 20 0,2 15 0,0 11 0,-1 5 0,-4 1 0,1 5 0,-2-3 0,-3-14 0,-5-20 0,-6-23 0,-1-14 0,-21-2 0,4-12 0,-19 2 0,7-16 0,-2-12 0,-2-12 0,3-8 0,4-3 0,8 2 0,8 2 0,9-3 0,18-11 0,19-16 0,-11 29 0,4-1 0,2-2 0,2 0 0,1 3 0,0 2 0,2 2 0,0 1 0,2 0 0,2 0 0,1-1 0,2-2 0,3-5 0,0 0 0,-3 2 0,0-1 0,0-1 0,-1 1 0,-6 7 0,-2 0 0,23-26 0,-9 1 0,-12 3 0,4-11 0,-1 0 0,-4 6 0,-6 14 0,-10 13 0,-3 9 0,-5 9 0,-3 7 0,24 21 0,1 14 0,31 24 0,4 16 0,-28-24 0,0 1 0,1 3 0,-2 0 0,-4-2 0,-3-1 0,15 24 0,-24-16 0,-13-11 0,-6-6 0,-4-1 0,-1 2 0,-2 5 0,-5 2 0,-6 4 0,-10 3 0,-11 5 0,-8 2 0,-5-1 0,-4-7 0,-3-7 0,-8-10 0,-7-12 0,-6-8 0,-5-6 0,3-4 0,6-4 0,1-8 0,8-9 0,7-7 0,7-5 0,14-2 0,12-1 0,10-3 0,8-2 0,5-3 0,6-8 0,8-4 0,15-7 0,13-7 0,8 0 0,6 3 0,1 8 0,-1 10 0,1 9 0,14 1 0,14 0 0,-37 19 0,3 0 0,1-1 0,0 0 0,38-17 0,-13 5 0,-13 4 0,-6 5 0,6-1 0,10-3 0,4-2 0,-6 0 0,-17 6 0,-19 9 0,-11 6 0,-8 4 0,1 19 0,-2 14 0,10 29 0,6 20 0,-12-30 0,0 2 0,2 4 0,0 1 0,-2 0 0,-3 0 0,10 41 0,-14-16 0,-12-17 0,-6-13 0,-4-3 0,-4-2 0,-7 9 0,-7 13 0,-4 7 0,-1 5 0,1-1 0,3-8 0,2-11 0,5-17 0,3-18 0,1-13 0,-16-17 0,4-8 0,-13-16 0,9-2 0,5-1 0,6 1 0,0-6 0,12 20 0,-1-1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4:05.119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1212 2079 16383,'-85'-25'0,"-3"-3"0,20 5 0,-9-3 0,1 1 0,5 0 0,7-1 0,7-1 0,2-2 0,21 10 0,-13-8 0,12 5 0,-8-4 0,7 4 0,14 9 0,6 3 0,-3-6 0,-11-17 0,-16-19 0,-13-16 0,-2-2 0,12 13 0,16 20 0,14 15 0,10 4 0,2-2 0,3-9 0,2-10 0,3-10 0,8-15 0,8-20 0,-5 36 0,1-1 0,1-1 0,1 2 0,10-34 0,-5 26 0,-3 17 0,0 10 0,1 5 0,2 5 0,1 5 0,11 1 0,19-1 0,22 4 0,19 2 0,5 7 0,-10 1 0,-17 3 0,-19 2 0,-15 4 0,-9 2 0,-5 1 0,-4 4 0,-4 2 0,-2 6 0,-2 3 0,-5 1 0,-2 3 0,-4 6 0,-3 5 0,-3 7 0,-4 5 0,-3 1 0,-4 4 0,-5 4 0,-3 5 0,-2 6 0,-1-2 0,0-8 0,0-12 0,1-16 0,0-12 0,4-9 0,6-7 0,-8-66 0,9-12 0,4 0 0,2-7 0,4 3 0,2 0 0,4-3 0,4 0 0,3 4 0,4 2 0,3 10 0,3 4 0,3 6 0,2 3 0,22-30 0,1 17 0,5 10 0,11 4 0,16-4 0,-32 24 0,1 1 0,3-2 0,-1 1 0,-2 2 0,-2 1 0,31-18 0,-19 11 0,-19 12 0,-10 11 0,2 4 0,-11 2 0,20-1 0,-2 0 0,10 0 0,-4 2 0,-15 1 0,-12 0 0,15 17 0,-3 0 0,18 17 0,-11-5 0,-7-2 0,-6-1 0,-5-2 0,-3 1 0,-1 3 0,-1 8 0,1 7 0,-2 6 0,-3 8 0,-2 3 0,-4-1 0,-5-5 0,-6-7 0,-9-3 0,-9 0 0,-9-2 0,-8-1 0,-4-4 0,1-6 0,-2-3 0,-2-5 0,-4-4 0,-2-4 0,4-6 0,9-3 0,8-3 0,8-2 0,7-1 0,2-4 0,3-4 0,1-8 0,-3-13 0,5-17 0,5-18 0,9-15 0,11 0 0,10 9 0,12 10 0,11 14 0,16 4 0,15 6 0,18 4 0,-43 18 0,1 0 0,44-10 0,-9 7 0,-14 5 0,-7 6 0,1 2 0,5 2 0,3 1 0,-5-1 0,-13 0 0,-15 1 0,-13 1 0,-4 1 0,0 3 0,2 2 0,5 3 0,3 5 0,1 3 0,-3 5 0,-3 1 0,-6-1 0,-3 3 0,1 3 0,2 8 0,5 7 0,0 4 0,-2-2 0,-4-1 0,-5-4 0,-4-2 0,-5-1 0,-4-1 0,-3-1 0,-1 3 0,-2 4 0,-5 9 0,-5 10 0,-4 5 0,-3-4 0,-3-10 0,-4-6 0,-8-3 0,-14 2 0,-19 5 0,23-21 0,-2 0 0,-6 2 0,-1 1 0,0-2 0,0-1 0,7-5 0,3-1 0,-22 8 0,21-15 0,16-8 0,7-5 0,4-2 0,-16-17 0,-3-9 0,-16-20 0,9-2 0,8-7 0,14-7 0,12-28 0,11 29 0,5-5 0,6-13 0,4-2 0,6-8 0,3-1 0,3 6 0,1 3 0,0 8 0,0 4 0,-3 11 0,-1 5 0,18-29 0,-6 23 0,-2 15 0,-3 15 0,1 7 0,-1 2 0,-1 4 0,-5 3 0,-3 3 0,-3 5 0,-1 1 0,2 3 0,1 2 0,8 5 0,14 8 0,15 8 0,10 6 0,-6 0 0,-16-6 0,-17-7 0,-13-7 0,-2 5 0,4 7 0,2 6 0,4 6 0,-4-2 0,5 10 0,-13-17 0,16 26 0,-4-4 0,4 13 0,-3-1 0,-11-12 0,-8-10 0,-3-3 0,-1-3 0,-1-3 0,-1 0 0,-1 4 0,0 2 0,-1 2 0,0-3 0,-1-5 0,-2-5 0,-2-3 0,-7-3 0,-6 0 0,-7 1 0,-5 1 0,3 0 0,2-5 0,4-2 0,-2-3 0,0-2 0,-3-2 0,4-2 0,3-2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4:13.077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1321 540 16383,'32'-76'0,"10"1"0,19 16 0,9 3 0,0 12 0,-2 9 0,-4 8 0,0 4 0,1-1 0,-3 2 0,-4 2 0,-3 1 0,-4 2 0,-7 2 0,-8 3 0,-7 3 0,-6 5 0,3 2 0,9 1 0,5 2 0,-2 0 0,-9 1 0,-12 1 0,4 8 0,-2 1 0,8 8 0,-5 1 0,-1 0 0,-2 3 0,0 0 0,-2 2 0,-4 2 0,-3 1 0,-4 2 0,-2 5 0,-3 4 0,0 9 0,-1 10 0,-1 8 0,-2 9 0,-4 4 0,-4-3 0,-6-6 0,-6-1 0,-6 2 0,-5 6 0,-7 6 0,-2-5 0,0-10 0,3-14 0,0-10 0,0-10 0,-2-5 0,-6-5 0,-4-5 0,-1-5 0,-4-4 0,-3-4 0,-8-3 0,-9-4 0,-12-5 0,-7-9 0,0-9 0,6-7 0,16-3 0,13 1 0,2-3 0,-7-9 0,-12-7 0,34 23 0,0 0 0,-40-26 0,15 9 0,21 10 0,21 13 0,14 8 0,13-4 0,21-9 0,0-1 0,13-1 0,-10 16 0,-8 6 0,4 4 0,4 9 0,4 5 0,8 9 0,-3 3 0,-3 0 0,-5-5 0,-10-6 0,-3 0 0,8 9 0,-3-2 0,8 5 0,-6-11 0,2-4 0,4-5 0,4-9 0,2-8 0,0-9 0,1-3 0,8-4 0,9-1 0,8-1 0,-2 4 0,4 6 0,1 6 0,7 7 0,19 4 0,6 2 0,4-1 0,-10-2 0,-21 0 0,-25 1 0,-20 2 0,-5 13 0,-8 28 0,0 12 0,-6 29 0,-15-5 0,-16 7 0,-9-6 0,-5-11 0,2-12 0,5-14 0,1-5 0,2-7 0,7-5 0,2-3 0,4-2 0,-2 1 0,-2 4 0,-2 3 0,-2 1 0,0 1 0,0 2 0,2 0 0,-1 5 0,-1 1 0,-1 3 0,1-3 0,7-9 0,8-11 0,-19-25 0,-15-28 0,5 4 0,-4-4 0,-4-4 0,-1-2 0,-3-1 0,1 2 0,7 6 0,2 4 0,-23-15 0,24 20 0,18 15 0,9 7 0,-12 3 0,-2 0 0,-22 1 0,3 1 0,2 0 0,9 1 0,12 2 0,4 3 0,-2 3 0,-8 5 0,-10 4 0,-5 1 0,1 3 0,7-1 0,11-3 0,9-3 0,3-1 0,0 2 0,-5 4 0,-2 3 0,-2 1 0,1-3 0,2-4 0,2-4 0,4-6 0,-5-5 0,-9-35 0,-2-12 0,8 2 0,10 8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4:16.565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 1388 16383,'8'-51'0,"0"0"0,2-5 0,2-1 0,2 1 0,1 1 0,0-6 0,1 0 0,-1 3 0,1 2 0,11-35 0,-4 26 0,2 13 0,3 4 0,6-1 0,11-7 0,8-3 0,1 3 0,-2 8 0,-10 14 0,-8 13 0,-1 10 0,12 7 0,19 6 0,21 8 0,-34-1 0,0 1 0,-1 1 0,-2 1 0,31 8 0,-25-8 0,-25-7 0,-13-4 0,11-4 0,-5 0 0,14-4 0,-6 0 0,0 0 0,-1 3 0,-4 1 0,1 2 0,6 4 0,12 2 0,15 6 0,8 3 0,-5 1 0,-15-1 0,-19-2 0,-13 1 0,-2 4 0,0 5 0,2 5 0,4 6 0,5 2 0,2 2 0,4-2 0,1-5 0,-3-8 0,-4-8 0,-1-7 0,3-4 0,17-3 0,22-2 0,18-1 0,17 1 0,0 2 0,-10 4 0,-16 2 0,-28 0 0,-20-2 0,-16-3 0,11 18 0,-13-8 0,13 19 0,-18-6 0,-3 1 0,-4 4 0,-5-2 0,-7 2 0,-8 1 0,-8 3 0,-9 5 0,-7 3 0,-5 2 0,-3-1 0,-2-5 0,-3-6 0,-11-6 0,-18-6 0,36-10 0,-1-2 0,-4-1 0,0-1 0,2-1 0,2-1 0,-37-1 0,25-5 0,15-4 0,12-4 0,1-8 0,-2-6 0,-6-13 0,-6-13 0,-2-11 0,2-4 0,4 5 0,11 10 0,12 11 0,8 6 0,6 1 0,1-2 0,-1-6 0,0-3 0,2-2 0,2-4 0,3-1 0,2-5 0,1-1 0,4 3 0,1 5 0,3 7 0,3 4 0,1 3 0,3 5 0,1 1 0,-1 2 0,-1 4 0,-2 5 0,8 8 0,4 6 0,13 4 0,0 3 0,-2 0 0,-8 1 0,-7 1 0,0 4 0,-26 26 0,15-20 0,-24 17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4:21.790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695 2326 16383,'-74'-8'0,"2"-8"0,13-18 0,-3-24 0,28 16 0,0-4 0,-4-10 0,-1-2 0,-2-5 0,1 1 0,4 4 0,3 3 0,6 9 0,3 3 0,-5-21 0,12 11 0,5-4 0,3 5 0,2-11 0,2-1 0,2 8 0,3 0 0,4 17 0,5 6 0,4 4 0,7 1 0,3-2 0,3-1 0,5-2 0,2 1 0,0 3 0,1 7 0,1 4 0,6 6 0,15 1 0,14 2 0,10 2 0,8 2 0,-6 3 0,-10 4 0,-14 4 0,-21 1 0,-14-1 0,-8-1 0,10 5 0,-5-2 0,8 2 0,-17-43 0,-6-1 0,-9-44 0,-6 3 0,-1-7 0,-3 1 0,0 5 0,1 11 0,0 8 0,2 6 0,4 6 0,4 3 0,2 1 0,1 4 0,0 7 0,1 8 0,5 3 0,8 4 0,5 4 0,21 6 0,26 9 0,-16 0 0,5 0 0,11 2 0,0 0 0,-1 0 0,-3 0 0,35 5 0,-38-2 0,-29-4 0,-9 1 0,2 2 0,5 3 0,3 2 0,-3 2 0,-3-1 0,-6 1 0,-5 0 0,-2 2 0,-4 5 0,-2 4 0,-4 6 0,-3 5 0,-4 3 0,-1 2 0,-2-1 0,0 1 0,1 4 0,1 2 0,3-5 0,1-5 0,2-9 0,1-7 0,1-5 0,11 1 0,5-8 0,13 1 0,9-10 0,5-2 0,6-1 0,-8 0 0,-11-1 0,-5 2 0,2 1 0,13 0 0,12 1 0,1 3 0,-9 0 0,-14 2 0,-12-2 0,-4 0 0,6 4 0,-5 5 0,1 4 0,-7 8 0,0 9 0,5 13 0,3 5 0,1 2 0,-2-5 0,-5-9 0,-4-5 0,-4-4 0,0-2 0,-2-1 0,-1 2 0,-1 3 0,1 2 0,0 1 0,-1-1 0,0 2 0,-1 5 0,-2 3 0,-5 1 0,-8-3 0,-8 0 0,-7 0 0,-7 2 0,-12 0 0,-15 3 0,-13-4 0,-5-5 0,0-11 0,2-12 0,-2-8 0,1-8 0,5-9 0,8-10 0,8-12 0,5-10 0,3-11 0,5-9 0,6-9 0,5-4 0,6 7 0,8 15 0,6 17 0,3 12 0,-2 2 0,-9-8 0,-13-7 0,-9-2 0,-2 1 0,1 7 0,7 9 0,3 7 0,6 7 0,3 5 0,-7 4 0,-15 7 0,-17 10 0,-11 9 0,2 7 0,12 2 0,16-1 0,16-3 0,14-1 0,9 1 0,6 0 0,4 0 0,5-2 0,7-3 0,5-2 0,6-3 0,7-4 0,8-2 0,16-5 0,14-3 0,10-4 0,7-5 0,-1-4 0,-4-1 0,-6-6 0,-7-9 0,3-16 0,11-19 0,-35 23 0,1 0 0,5-1 0,0 2 0,-1 3 0,-2 4 0,33-11 0,-13 7 0,-22 6 0,-15 3 0,-8 2 0,-10 7 0,5 2 0,11 0 0,16 1 0,12 3 0,1 1 0,-3 3 0,-12 1 0,-8 0 0,-4 1 0,-3 0 0,1 2 0,-1 1 0,2 4 0,0 1 0,0 4 0,-3 0 0,-4 0 0,-4-3 0,-4-3 0,7 6 0,-4-1 0,8 5 0,-10-6 0,-5 4 0,-1 3 0,-4-2 0,-13 11 0,-17-8 0,4-4 0,-4-5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4:28.423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1542 2035 16383,'-97'-11'0,"1"0"0,-3-1 0,2-1 0,9 2 0,2-1 0,7 0 0,5-3 0,14 2 0,5-3 0,-35-23 0,9-12 0,3-10 0,39 29 0,1-1 0,-27-26 0,14 10 0,7 5 0,3 0 0,-1-1 0,1-5 0,8 0 0,7-4 0,8-12 0,7-18 0,7 33 0,1-2 0,1-5 0,1 1 0,0 3 0,0 4 0,0-28 0,3 30 0,2 18 0,1 10 0,2 4 0,10-4 0,6 3 0,25-8 0,12 1 0,11-1 0,-9 3 0,-17 8 0,-19 8 0,-5 6 0,9 4 0,10 3 0,2 1 0,-5 1 0,-8 2 0,-1 4 0,3 5 0,-1 0 0,-7 0 0,-9-2 0,-3 2 0,2 4 0,1 1 0,0-1 0,-1-2 0,0-3 0,1-4 0,7 0 0,6-2 0,1-2 0,-1-5 0,-4-4 0,-1-5 0,6-8 0,8-10 0,5-11 0,0-6 0,-5-3 0,-4 1 0,-5 4 0,0 4 0,-1 5 0,0 7 0,3 2 0,4 0 0,7-1 0,6-4 0,3 1 0,-4 2 0,-10 4 0,-9 3 0,-7-1 0,1-5 0,7-7 0,10-7 0,7-6 0,-3 1 0,-4-1 0,-9 6 0,-7 3 0,-3 6 0,-4 7 0,-1 6 0,19 0 0,4 3 0,32-1 0,8 4 0,8 4 0,-3 5 0,-8 6 0,-3 7 0,6 7 0,11 7 0,-1 5 0,-12 0 0,-15-4 0,-17-4 0,-8-2 0,0 0 0,-2-1 0,-4-2 0,0 0 0,1-1 0,5 0 0,-1-2 0,-8-5 0,-9-6 0,6-8 0,6-4 0,34-6 0,32 0 0,-34 4 0,3 1 0,-2 1 0,-2 1 0,36 0 0,-41 1 0,-32 2 0,-12 1 0,0 34 0,-4-2 0,5 33 0,-6-7 0,-8 6 0,-9 10 0,-19 15 0,7-38 0,-3 1 0,-6 4 0,-1 0 0,-1-2 0,0-2 0,6-9 0,1-2 0,-12 20 0,16-24 0,11-17 0,5-7 0,-7 10 0,2 0 0,-4 15 0,7-4 0,4 2 0,3-1 0,2-5 0,0-3 0,1-5 0,1-2 0,0-2 0,1 3 0,3 3 0,2 6 0,2 4 0,1 0 0,0 0 0,-2-3 0,-2-4 0,-3-4 0,-1-6 0,-4 1 0,-5 1 0,-15 13 0,-19 9 0,-15 9 0,-9-3 0,3-8 0,7-11 0,4-11 0,0-8 0,-1-7 0,1-6 0,-3-6 0,-5-8 0,-2-5 0,2-5 0,11-2 0,12-1 0,10-5 0,9-1 0,7-33 0,5-30 0,4 43 0,1-2 0,1-1 0,2 1 0,7-34 0,5 16 0,3 4 0,3-1 0,-2 0 0,-1-6 0,-3-8 0,-5-2 0,-4 4 0,-8 11 0,-6 18 0,-2 17 0,-5 14 0,-1 12 0,-11 4 0,-30 3 0,7 3 0,-6-1 0,-22-1 0,-6 0 0,-12-1 0,0 0 0,5-1 0,5 1 0,19 1 0,6 0 0,-9 0 0,38 6 0,13 5 0,-3 12 0,-10 12 0,-16 13 0,-15 13 0,0 2 0,10-7 0,18-10 0,17-14 0,10-6 0,4-1 0,3 1 0,4 4 0,9 9 0,15 7 0,32 10 0,-10-21 0,6-1 0,13 0 0,7-3 0,13-3 0,3-3 0,4-6 0,0-3 0,-4-6 0,-2-4 0,-11-2 0,-4-3 0,-17-1 0,-5-1 0,19-10 0,-20-2 0,-5-1 0,7-3 0,9-6 0,-2-2 0,-3-1 0,-3 4 0,-9 7 0,-5 5 0,-6 3 0,-7 5 0,-5 2 0,-4 2 0,11 24 0,-7 6 0,9 28 0,-14 1 0,-11 6 0,-12-2 0,-10-5 0,-13 0 0,-12 2 0,-12 10 0,21-27 0,-1 1 0,-1 2 0,1-1 0,2-1 0,2-2 0,-16 25 0,16-20 0,11-16 0,4-10 0,2-6 0,-8 0 0,-2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4:34.509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1413 2096 16383,'62'-46'0,"-7"4"0,-30 20 0,0-5 0,7-19 0,11-30 0,-15 26 0,1-4 0,0-3 0,-1 1 0,-3 6 0,-3 2 0,8-25 0,-15 24 0,-7 13 0,-4 3 0,-1-9 0,-1-14 0,-1-16 0,-3-16 0,-3-1 0,-4 2 0,-4 4 0,-2 8 0,-1 7 0,3 12 0,1 10 0,1 9 0,0 6 0,-3 1 0,-3 0 0,-3-2 0,-4-4 0,-10-10 0,-11-14 0,-6-6 0,-2 0 0,6 9 0,12 18 0,11 14 0,12 13 0,-12 11 0,-5 4 0,-18 6 0,3 2 0,5 1 0,7 4 0,5 3 0,0 5 0,-1 6 0,-3 4 0,0 1 0,1 0 0,3-3 0,3 1 0,4 2 0,3 0 0,6-1 0,4-3 0,4-6 0,2-3 0,2-4 0,12 3 0,4-3 0,13 8 0,2-1 0,1 2 0,5 1 0,1 3 0,4 4 0,4 3 0,-1-4 0,-7-9 0,-10-10 0,-11-9 0,4-4 0,-2-4 0,13-4 0,0-6 0,1-5 0,-3-1 0,-4 0 0,-9 5 0,-4 2 0,17 0 0,-4 4 0,15 0 0,-10 3 0,-7 3 0,-5 1 0,4 2 0,14 5 0,11 3 0,2 0 0,-13-2 0,-19-4 0,-2 9 0,-6-4 0,11 9 0,-3-3 0,3 1 0,3 0 0,-1-3 0,-5-3 0,0 5 0,2 1 0,10 11 0,4-1 0,2 1 0,-7-6 0,-8-6 0,-10-5 0,5 6 0,-4-1 0,7 9 0,-6-6 0,-4-3 0,5 7 0,2 2 0,10 10 0,-3-4 0,-6-5 0,-8-8 0,-7 6 0,-2-2 0,-2 12 0,0-1 0,-3 1 0,-2 0 0,-5 4 0,-6 3 0,-4 3 0,-5-3 0,0-8 0,-4-11 0,-6-8 0,-13-6 0,-21-3 0,-17-1 0,-6-2 0,6-2 0,17-2 0,14-2 0,-3-2 0,-8-4 0,-2-1 0,4-1 0,18 1 0,18 1 0,8-3 0,-2-6 0,-5-4 0,-5-2 0,-3-1 0,-3-2 0,-5-1 0,-3-2 0,4 6 0,9 7 0,10 9 0,9 7 0,-27 2 0,-10 0 0,-34-2 0,-1-1 0,3-1 0,7 1 0,13 2 0,10 1 0,13 1 0,10 0 0,5 0 0,-4-1 0,-13-1 0,-6 0 0,2 1 0,14 0 0,17 3 0,3 26 0,5-4 0,-9 27 0,-1-12 0,-3 4 0,2-4 0,3-6 0,5-6 0,4-8 0,3 0 0,2 5 0,1-3 0,1 4 0,1-6 0,0 10 0,1-4 0,2 10 0,3-7 0,4 6 0,1 3 0,0-2 0,-2-3 0,-1-8 0,1 1 0,0 0 0,0-1 0,-3-5 0,1-1 0,7 5 0,-2-4 0,3 1 0,-6-5 0,9-8 0,4-3 0,11-9 0,1-7 0,2 0 0,-4-1 0,-5 2 0,-11 4 0,-78-4 0,16 5 0,-12-1 0,0 0 0,4-1 0,-6-5 0,27 2 0,-5-4 0,8-2 0,5-2 0,8-2 0,6-10 0,5-16 0,5-17 0,10-22 0,-1 37 0,2 0 0,3-1 0,3 0 0,2-1 0,1 1 0,2 3 0,-1 1 0,17-37 0,-8 8 0,-11 15 0,-8 9 0,1 7 0,1 11 0,2 9 0,-1 12 0,5 8 0,0-3 0,6-1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4:39.260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515 2169 16383,'-45'-39'0,"1"-1"0,-4-3 0,1-2 0,5 2 0,2-1 0,1-3 0,3-3 0,6 3 0,3 0 0,5 0 0,3 1 0,-13-45 0,9 10 0,8 14 0,10 17 0,12 11 0,16-3 0,17-12 0,12-5 0,6 0 0,-5 10 0,-7 11 0,-2 8 0,-1 8 0,14 2 0,34 4 0,-31 9 0,3 0 0,8 2 0,2 0 0,0 1 0,-3 0 0,-11 2 0,-4 1 0,25 0 0,-35 1 0,-24-1 0,-11-3 0,24-13 0,0-2 0,24-12 0,-7 2 0,-9 1 0,-11 2 0,-13 6 0,-12 5 0,-5-8 0,-3 1 0,-2-14 0,-5-3 0,-5-10 0,-9-13 0,-13-11 0,-11-5 0,0 11 0,9 18 0,14 20 0,13 14 0,4-1 0,1-11 0,2 1 0,2-9 0,1 14 0,20 7 0,4 8 0,19 6 0,5 4 0,16 4 0,11-1 0,-5-1 0,-19-2 0,-28-3 0,-7-1 0,12 0 0,14-1 0,12-1 0,-3 1 0,-16 0 0,-10 0 0,1 1 0,1 1 0,12 3 0,-6 1 0,-9 0 0,-8 2 0,3 5 0,10 7 0,8 4 0,0 1 0,-8-4 0,-7 0 0,-1 2 0,6 11 0,8 6 0,-3 1 0,-5-3 0,-11-9 0,-7-3 0,0 1 0,0 3 0,3 5 0,-2-4 0,-2 0 0,0 1 0,-1 3 0,3 6 0,0 1 0,1 4 0,-1 0 0,0 2 0,-1 1 0,-1 1 0,1 3 0,-2-3 0,-1-4 0,-1-3 0,-2-5 0,0-2 0,-2 3 0,0 0 0,0 0 0,-2 1 0,-2-1 0,-3 2 0,-1 3 0,-3-2 0,-4-3 0,-4-1 0,-4 0 0,-3-2 0,-2-3 0,2-7 0,3-9 0,3-6 0,3-5 0,-6-7 0,1-11 0,-11-18 0,-4-19 0,-9-17 0,-5-12 0,0-1 0,7 8 0,10 15 0,11 12 0,5 7 0,2 2 0,-3 0 0,-3-1 0,-4-1 0,-5 2 0,-1 3 0,-1 4 0,1 8 0,6 7 0,0 9 0,-2 13 0,-14 14 0,-20 15 0,-20 15 0,36-23 0,-1 1 0,-1 1 0,1-1 0,4-2 0,2-1 0,-25 20 0,13-6 0,10-1 0,3 3 0,0 5 0,3 2 0,4-1 0,6-4 0,9-9 0,7-8 0,5-8 0,6-2 0,20-2 0,20 5 0,43 1 0,-27-12 0,6-1 0,11 0 0,4-1 0,2-2 0,0-2 0,-7 0 0,-3-1 0,-15-1 0,-5-1 0,13 1 0,-32-1 0,-13 0 0,1 0 0,8 0 0,17 3 0,19 6 0,16 7 0,-4 4 0,-19-4 0,-27-7 0,-21-7 0,-8-3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5:03.942"/>
    </inkml:context>
    <inkml:brush xml:id="br0">
      <inkml:brushProperty name="width" value="0.4" units="cm"/>
      <inkml:brushProperty name="height" value="0.8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1 1 16383,'78'7'0,"1"1"0,4 3 0,2 2 0,6 5 0,3 3 0,-24-4 0,1 1 0,1 1 0,5 2 0,2 1 0,-2 0 0,20 8 0,-6 0 0,-24-8 0,-9-2 0,5 5 0,-42-16 0,-20-6 0,-47 10 0,2-4 0,-42 8 0,13-8 0,-1-2 0,13-3 0,18-1 0,22-2 0,8 1 0,-14 12 0,1-1 0,-20 14 0,7-2 0,-5 1 0,2-2 0,7-5 0,9-5 0,7-4 0,2-1 0,-6 3 0,-8 3 0,-5 2 0,3-2 0,10-6 0,11-5 0,-11 2 0,5-3 0,-17 2 0,8-4 0,2 0 0,6-6 0,-5-14 0,3 0 0,2-2 0,7 11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5:25.451"/>
    </inkml:context>
    <inkml:brush xml:id="br0">
      <inkml:brushProperty name="width" value="0.4" units="cm"/>
      <inkml:brushProperty name="height" value="0.8" units="cm"/>
      <inkml:brushProperty name="color" value="#945200"/>
      <inkml:brushProperty name="tip" value="rectangle"/>
      <inkml:brushProperty name="rasterOp" value="maskPen"/>
    </inkml:brush>
  </inkml:definitions>
  <inkml:trace contextRef="#ctx0" brushRef="#br0">1 0 16383,'21'85'0,"0"1"0,3-1 0,0 0 0,1-5 0,0-3 0,-2-11 0,-1-5 0,8 21 0,-14-30 0,-7-17 0,-5-5 0,0-3 0,-1-4 0,-1-5 0,0-4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5:26.800"/>
    </inkml:context>
    <inkml:brush xml:id="br0">
      <inkml:brushProperty name="width" value="0.4" units="cm"/>
      <inkml:brushProperty name="height" value="0.8" units="cm"/>
      <inkml:brushProperty name="color" value="#945200"/>
      <inkml:brushProperty name="tip" value="rectangle"/>
      <inkml:brushProperty name="rasterOp" value="maskPen"/>
    </inkml:brush>
  </inkml:definitions>
  <inkml:trace contextRef="#ctx0" brushRef="#br0">0 0 16383,'2'67'0,"1"0"0,1 14 0,0 3 0,2 13 0,1 1 0,2 0 0,1-1 0,1-13 0,0-6 0,0-18 0,-1-7 0,8 21 0,-6-27 0,-5-24 0,-4-12 0,-1-12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5:28.404"/>
    </inkml:context>
    <inkml:brush xml:id="br0">
      <inkml:brushProperty name="width" value="0.4" units="cm"/>
      <inkml:brushProperty name="height" value="0.8" units="cm"/>
      <inkml:brushProperty name="color" value="#945200"/>
      <inkml:brushProperty name="tip" value="rectangle"/>
      <inkml:brushProperty name="rasterOp" value="maskPen"/>
    </inkml:brush>
  </inkml:definitions>
  <inkml:trace contextRef="#ctx0" brushRef="#br0">1 0 16383,'0'63'0,"1"1"0,0 8 0,1 2 0,0 3 0,1 1 0,0 0 0,0-2 0,0-8 0,-1-5 0,2 34 0,-2-31 0,-1-26 0,0-21 0,-1-7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5:29.769"/>
    </inkml:context>
    <inkml:brush xml:id="br0">
      <inkml:brushProperty name="width" value="0.4" units="cm"/>
      <inkml:brushProperty name="height" value="0.8" units="cm"/>
      <inkml:brushProperty name="color" value="#945200"/>
      <inkml:brushProperty name="tip" value="rectangle"/>
      <inkml:brushProperty name="rasterOp" value="maskPen"/>
    </inkml:brush>
  </inkml:definitions>
  <inkml:trace contextRef="#ctx0" brushRef="#br0">0 1 16383,'3'60'0,"0"0"0,0 2 0,0 0 0,0-5 0,-1 0 0,1 2 0,-1 0 0,0-5 0,-1-3 0,3 29 0,-2-44 0,-1-19 0,0-20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5:31.436"/>
    </inkml:context>
    <inkml:brush xml:id="br0">
      <inkml:brushProperty name="width" value="0.4" units="cm"/>
      <inkml:brushProperty name="height" value="0.8" units="cm"/>
      <inkml:brushProperty name="color" value="#945200"/>
      <inkml:brushProperty name="tip" value="rectangle"/>
      <inkml:brushProperty name="rasterOp" value="maskPen"/>
    </inkml:brush>
  </inkml:definitions>
  <inkml:trace contextRef="#ctx0" brushRef="#br0">1 0 16383,'42'71'0,"-3"-4"0,-14-21 0,8 14 0,11 12 0,8 12 0,3-2 0,-9-12 0,-13-19 0,-14-17 0,-9-12 0,-3-6 0,1 8 0,-1-4 0,2 11 0,0-3 0,3 2 0,0 1 0,1-4 0,-2-3 0,1 0 0,0-2 0,0 0 0,-2-4 0,1 5 0,-3-5 0,7 10 0,-1-2 0,1 1 0,0-4 0,2-3 0,7 1 0,36 7 0,-32-14 0,19 3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5:33.100"/>
    </inkml:context>
    <inkml:brush xml:id="br0">
      <inkml:brushProperty name="width" value="0.4" units="cm"/>
      <inkml:brushProperty name="height" value="0.8" units="cm"/>
      <inkml:brushProperty name="color" value="#945200"/>
      <inkml:brushProperty name="tip" value="rectangle"/>
      <inkml:brushProperty name="rasterOp" value="maskPen"/>
    </inkml:brush>
  </inkml:definitions>
  <inkml:trace contextRef="#ctx0" brushRef="#br0">0 0 16383,'20'84'0,"1"-1"0,-5-24 0,4 7 0,5 5 0,1-1 0,-1-6 0,-6-10 0,-9-13 0,-5-8 0,-3-6 0,0-6 0,-1 7 0,0-5 0,0 7 0,1-5 0,0-1 0,2-2 0,0-1 0,1-2 0,0 4 0,0-1 0,-2 2 0,3 0 0,-1 1 0,1 1 0,1 0 0,-1-3 0,-1-4 0,-1-2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5:35.914"/>
    </inkml:context>
    <inkml:brush xml:id="br0">
      <inkml:brushProperty name="width" value="0.4" units="cm"/>
      <inkml:brushProperty name="height" value="0.8" units="cm"/>
      <inkml:brushProperty name="color" value="#945200"/>
      <inkml:brushProperty name="tip" value="rectangle"/>
      <inkml:brushProperty name="rasterOp" value="maskPen"/>
    </inkml:brush>
  </inkml:definitions>
  <inkml:trace contextRef="#ctx0" brushRef="#br0">0 1 16383,'25'84'0,"-5"-10"0,-9-19 0,-5-3 0,0 5 0,-1 6 0,-2 0 0,-1-2 0,0-5 0,-1-5 0,-1-3 0,0-3 0,-2-2 0,0 1 0,-1 1 0,1 0 0,2-2 0,-1-7 0,1-5 0,0-1 0,0 7 0,0 10 0,1 4 0,0-2 0,2-8 0,0-9 0,2 0 0,2 1 0,2 5 0,3 3 0,1-1 0,-1-4 0,-4-9 0,-2-9 0,2 3 0,-3-4 0,4 9 0,-5-9 0,-1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5:38.286"/>
    </inkml:context>
    <inkml:brush xml:id="br0">
      <inkml:brushProperty name="width" value="0.4" units="cm"/>
      <inkml:brushProperty name="height" value="0.8" units="cm"/>
      <inkml:brushProperty name="color" value="#945200"/>
      <inkml:brushProperty name="tip" value="rectangle"/>
      <inkml:brushProperty name="rasterOp" value="maskPen"/>
    </inkml:brush>
  </inkml:definitions>
  <inkml:trace contextRef="#ctx0" brushRef="#br0">0 0 16383,'23'93'0,"0"-2"0,-7-17 0,4 11 0,0 7 0,-11-43 0,0 1 0,8 46 0,-4-9 0,-6-9 0,-1-11 0,-3-10 0,0-10 0,-1-10 0,-1-8 0,-1-4 0,-1-3 0,0-2 0,0-1 0,0 8 0,-1-5 0,0 7 0,0-6 0,0 3 0,-1 2 0,0-3 0,0-3 0,0-2 0,1 0 0,-1 2 0,1 4 0,-2 0 0,1 1 0,0-3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5:40.026"/>
    </inkml:context>
    <inkml:brush xml:id="br0">
      <inkml:brushProperty name="width" value="0.4" units="cm"/>
      <inkml:brushProperty name="height" value="0.8" units="cm"/>
      <inkml:brushProperty name="color" value="#945200"/>
      <inkml:brushProperty name="tip" value="rectangle"/>
      <inkml:brushProperty name="rasterOp" value="maskPen"/>
    </inkml:brush>
  </inkml:definitions>
  <inkml:trace contextRef="#ctx0" brushRef="#br0">0 0 16383,'33'77'0,"-4"-3"0,-10-18 0,1 10 0,1 10 0,6 11 0,2 3 0,1 0 0,1 3 0,-2 0 0,-4-1 0,-5-6 0,-6-13 0,-4-16 0,-1-9 0,0-5 0,1 3 0,3 10 0,0 4 0,1-2 0,0-5 0,1-10 0,0-2 0,2-2 0,-1-1 0,-1-4 0,-1-2 0,-4-7 0,-4-10 0,27-28 0,4-11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9:56:12.518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0 340 16383,'80'-23'0,"9"0"0,2 3 0,-35 9 0,2 0 0,11-1 0,2 1 0,5 0 0,1 1 0,1 0 0,0 1 0,0 2 0,-1 1 0,-3 2 0,-1 0 0,-4 2 0,-1 0 0,-4 1 0,-2 0 0,-10 0 0,-3 0 0,28 0 0,-11 1 0,-7-2 0,-2 0 0,-2-2 0,-4-1 0,-6-1 0,-4 1 0,0 1 0,0 0 0,3-1 0,0 2 0,2-1 0,4 1 0,6 1 0,6-1 0,11 1 0,4 1 0,0 0 0,-3 0 0,-8 0 0,-7 0 0,-1 0 0,-3 1 0,0 0 0,3-1 0,-2 0 0,-1-1 0,0 0 0,-1 1 0,6 1 0,2 0 0,0 0 0,-3 0 0,-1 0 0,5 1 0,10 1 0,10 0 0,7 0 0,-2-1 0,2 0 0,-2 1 0,-3 1 0,3 0 0,-1 0 0,3 0 0,8-1 0,-4 0 0,-7-1 0,-6-1 0,-6 0 0,0 0 0,1-1 0,-1 0 0,1-1 0,4-2 0,-2-1 0,-1-1 0,-3 0 0,0 2 0,9 1 0,9-2 0,8 2 0,-49 1 0,1 0 0,0-1 0,1 1 0,-2 1 0,0-1 0,45-3 0,-9 0 0,-14 2 0,-7 0 0,4 1 0,9 1 0,12-1 0,-35 1 0,3 0 0,6 0 0,4 0 0,6 0 0,2 1 0,8-1 0,1 1 0,2 0 0,-1 1 0,0 0 0,-1 1 0,-3-1 0,-4 1 0,-8-1 0,-3 1 0,-11 0 0,-1-1 0,41 0 0,-13 0 0,-7-3 0,-1-1 0,-5-2 0,-2 2 0,4 0 0,0 1 0,6-1 0,8 0 0,3 1 0,9 0 0,-45 2 0,2-1 0,1 1 0,0 0 0,2 0 0,-1 0 0,0 0 0,-1 0 0,-5 0 0,-1 0 0,42 0 0,-19 0 0,-21 0 0,-15 0 0,-4-1 0,3-1 0,6-2 0,5 0 0,7 0 0,3 2 0,1 0 0,-3 0 0,-3 1 0,4 0 0,4 0 0,10 1 0,16-1 0,10 0 0,-41 1 0,0 1 0,4 0 0,-2 1 0,-5 0 0,-2 0 0,30 2 0,-31-2 0,-23 0 0,-5-1 0,6 1 0,2-1 0,0 0 0,-2 0 0,-15-1 0,-2 1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4T16:45:08.953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15 16383,'82'0'0,"7"0"0,3 0 0,-36 0 0,2 0 0,7 0 0,2 0 0,4 0 0,1 0 0,1 0 0,0-1 0,3 0 0,1 1 0,9-2 0,4 1 0,-20 0 0,3 0 0,1 0 0,7 0 0,3 1 0,0-1 0,5 1 0,0-1 0,0 1 0,-3 0 0,-1 0 0,-2 0 0,-6 0 0,-2-1 0,0 1 0,-4 0 0,0-1 0,0 1 0,1-1 0,0 1 0,1-1 0,2 1 0,-74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20:10:59.352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</inkml:brush>
  </inkml:definitions>
  <inkml:trace contextRef="#ctx0" brushRef="#br0">0 0 16383,'67'9'0,"1"-1"0,10 4 0,3 2 0,5 1 0,2 1 0,9 1 0,2 0 0,-32-7 0,1 1 0,-1-2 0,28 2 0,-3-3 0,-10 0 0,-5-2 0,-14-2 0,-5-1 0,22 1 0,-31-2 0,-13-2 0,-3 0 0,1 0 0,-1 0 0,1 0 0,-2 0 0,1 0 0,0 1 0,-4 0 0,-2-1 0,-2 1 0,4-1 0,8-1 0,7 0 0,1 0 0,-2 1 0,-1 1 0,6 0 0,7 0 0,2-1 0,-4 0 0,-6 0 0,-3 1 0,1 0 0,3 2 0,0-1 0,3 1 0,4-1 0,4-1 0,4-1 0,-1 0 0,-4 0 0,-2 0 0,-1 1 0,-2 0 0,4 0 0,7 0 0,3-1 0,0 0 0,-4 1 0,-1 0 0,7 1 0,12 0 0,13 1 0,-42-1 0,2 0 0,4 1 0,2-1 0,-3 1 0,-1 0 0,-1 0 0,0 1 0,-3-1 0,1 0 0,0-1 0,0 0 0,5-1 0,0 0 0,3 0 0,0 0 0,-1 0 0,0 0 0,-3 1 0,0-1 0,-2 0 0,1 0 0,0 1 0,1-1 0,7 0 0,2 0 0,4 1 0,1-1 0,0 1 0,-1 0 0,-6 0 0,-2 0 0,-10-1 0,-2 1 0,36 0 0,-7-1 0,1-1 0,10 0 0,-40 0 0,1 0 0,3 0 0,0 0 0,1 0 0,0 0 0,0 0 0,1 0 0,-2 1 0,1-1 0,0 1 0,0 0 0,-2-1 0,-1 1 0,45 0 0,-5-1 0,0 1 0,-3 0 0,-6 0 0,-11 0 0,-17-1 0,-15 0 0,-12 0 0,-5 0 0,4-1 0,8-1 0,3 0 0,-2 0 0,-7 1 0,-8 0 0,-5 0 0,-1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20:11:01.582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</inkml:brush>
  </inkml:definitions>
  <inkml:trace contextRef="#ctx0" brushRef="#br0">1 196 16383,'84'-46'0,"-2"3"0,-21 16 0,-4 1 0,-13 4 0,-12 6 0,-11 6 0,-9 4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20:11:03.886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</inkml:brush>
  </inkml:definitions>
  <inkml:trace contextRef="#ctx0" brushRef="#br0">4334 19 16383,'-71'0'0,"0"-1"0,-10 1 0,-2-1 0,2 0 0,-3 0 0,-13 1 0,-1-1 0,0 1 0,1 0 0,7 0 0,1 0 0,6-1 0,3 1 0,3-1 0,2 0 0,1 0 0,0 1 0,2-1 0,0 1 0,3 0 0,2 0 0,5 0 0,2 0 0,4-1 0,0 1 0,3-1 0,1 0 0,-42 0 0,11-1 0,7 1 0,5 0 0,-1 0 0,1 1 0,1 1 0,-3 0 0,-5 1 0,-8 1 0,-7 0 0,-4 1 0,1-1 0,6 1 0,5 0 0,4-1 0,2 1 0,-1 0 0,3 1 0,7 1 0,8-1 0,10 0 0,11-2 0,12-1 0,12-1 0,-8 1 0,2-1 0,-16 1 0,2 0 0,3-1 0,6-1 0,6 1 0,1 0 0,-4-1 0,-7 2 0,-4-1 0,4 1 0,11-1 0,8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20:11:05.295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</inkml:brush>
  </inkml:definitions>
  <inkml:trace contextRef="#ctx0" brushRef="#br0">1655 9 16383,'-74'1'0,"-1"0"0,-3 0 0,-1 0 0,4-2 0,0 1 0,4-1 0,2 0 0,14-1 0,4 1 0,-22-2 0,28 1 0,19 1 0,7 1 0,-1 0 0,-3 0 0,-4 0 0,-9 1 0,-5 1 0,-6 0 0,-3-1 0,3 1 0,4-1 0,4 0 0,3 1 0,-1-1 0,2 1 0,0-1 0,3 0 0,2 0 0,-4 0 0,-3 0 0,-2 0 0,2 0 0,7 0 0,11 0 0,3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20:11:14.326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</inkml:brush>
  </inkml:definitions>
  <inkml:trace contextRef="#ctx0" brushRef="#br0">1 1 16383,'60'1'0,"1"0"0,5 0 0,2-1 0,1 1 0,-1-1 0,-5 0 0,-3 0 0,25 0 0,-43 0 0,-22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20:11:16.401"/>
    </inkml:context>
    <inkml:brush xml:id="br0">
      <inkml:brushProperty name="width" value="0.4" units="cm"/>
      <inkml:brushProperty name="height" value="0.8" units="cm"/>
      <inkml:brushProperty name="color" value="#A9D8FF"/>
      <inkml:brushProperty name="tip" value="rectangle"/>
      <inkml:brushProperty name="rasterOp" value="maskPen"/>
    </inkml:brush>
  </inkml:definitions>
  <inkml:trace contextRef="#ctx0" brushRef="#br0">0 0 16383,'57'0'0,"-1"0"0,4 1 0,-1 0 0,-1 0 0,1 0 0,4 1 0,0 0 0,3 1 0,0 0 0,-2 0 0,0 0 0,-6-1 0,-3 1 0,37 1 0,-27-2 0,-20-1 0,-10-1 0,-2 0 0,-1 0 0,5 0 0,4 0 0,8 0 0,10 1 0,9 0 0,3 0 0,1 1 0,-3 0 0,0-1 0,1-1 0,1 0 0,8 0 0,4 2 0,5 0 0,1 1 0,-7 0 0,-8-1 0,-9-1 0,-9-1 0,-8 0 0,-6 0 0,-4 0 0,0-1 0,6 1 0,7-1 0,5 0 0,0 0 0,-5-1 0,-8 0 0,-1 0 0,1 0 0,1 1 0,-1 1 0,-2 0 0,-2 0 0,6 0 0,7 0 0,4 0 0,-2 0 0,-2 0 0,-1 0 0,7-1 0,10 0 0,5-1 0,-3 0 0,-9 0 0,-15-1 0,-12 1 0,-8 0 0,-5 1 0,-3 0 0,10-1 0,-2 1 0,7 0 0,-6 0 0,-3 0 0,-6 1 0,-4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07T10:25:10.312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7329 1837 16383,'91'-10'0,"0"0"0,0 0 0,0 1 0,0-1 0,0 0 0,0 0 0,-1 1 0,1-1 0,1 1 0,-1 0 0,2 1 0,-1-1 0,0 1 0,-1 0 0,-1 1 0,0 0 0,-3 1 0,15 0 0,-3 1 0,-1 1 0,-1 1 0,0 0 0,1 0 0,1 0 0,-8 0 0,0 1 0,1 0 0,0 1 0,0-1 0,0 1 0,-1 0 0,0-1 0,8 1 0,0 0 0,-1 1 0,0-1 0,-1 1 0,-1-1 0,0 1 0,-6 0 0,0-1 0,0 1 0,-1 0 0,-1 0 0,-2 0 0,-2 0 0,20 0 0,-1 0 0,-4 0 0,-2 0 0,-5 0 0,0 0 0,-4 1 0,-4-1 0,-4 0 0,5 1 0,-5-1 0,-5 1 0,9 0 0,-6-1 0,-15 1 0,-5 0 0,28-1 0,-32 1 0,-22 0 0,-3 1 0,11 0 0,18 2 0,9 2 0,-8 0 0,-18-2 0,-23-2 0,20 7 0,17 9 0,35 11 0,-1-1 0,-24-6 0,-30-10 0,-25-4 0,-45 41 0,-2-12 0,-4 3 0,-9 3 0,-11-2 0,-6-1 0,-14 6 0,-5 0 0,19-12 0,-3 0 0,1-2 0,0-3 0,0-2 0,0-2 0,3-5 0,1-1 0,-1-2 0,-3-2 0,0-3 0,-3 0 0,-6-1 0,-3-1 0,-4-1 0,4-1 0,-5-1 0,-2 0 0,-2 0 0,9-1 0,-1-1 0,-2 1 0,0-1 0,-1 0 0,-3 0 0,0 0 0,-1 0 0,1-1 0,-1 1 0,2-1 0,-2 0 0,2-1 0,1 1 0,2-1 0,-8 0 0,3 0 0,1-1 0,3 0 0,-18 1 0,3-1 0,5 0 0,14 0 0,3-1 0,4 1 0,-17 1 0,5 0 0,8 0 0,2 0 0,-5 0 0,-3-1 0,-13 0 0,-4 0 0,26 0 0,-3-1 0,0 0 0,-2 0 0,1 1 0,0-1 0,5 0 0,0 0 0,2 0 0,4-1 0,1 1 0,1-1 0,-21 0 0,0-1 0,-1-1 0,0 0 0,-3 0 0,0 0 0,2 0 0,0 0 0,3 0 0,4 1 0,14 1 0,6-1 0,-28 1 0,31 1 0,13 0 0,-8 1 0,-15 5 0,-11 3 0,-14 6 0,1 2 0,12 0 0,17 2 0,24 0 0,14 3 0,12 3 0,8 6 0,9 9 0,19 16 0,37 21 0,1-27 0,14 0 0,0-7 0,10-1 0,5-1 0,-8-7 0,4-1 0,4-1 0,2-1 0,-8-4 0,3-1 0,2-1 0,1-1 0,-1-1 0,2 0 0,0-1 0,1-1 0,-1-1 0,-1-1 0,-7-3 0,0-1 0,-1-1 0,-1 0 0,-1-1 0,13 1 0,0 0 0,-2-2 0,-2-1 0,13 1 0,-3-3 0,-1-1 0,-7-1 0,-1-2 0,-1-1 0,-5-2 0,0 0 0,-1-2 0,-5 0 0,-1-2 0,-1 0 0,-3-1 0,-2-1 0,0-1 0,30-4 0,-1-2 0,-7-1 0,-1-2 0,-2-1 0,-1-1 0,-6 1 0,-1 1 0,-9 2 0,-2 2 0,-5 0 0,-2 2 0,-9 2 0,-1 1 0,1 0 0,1 1 0,3 2 0,1 0 0,8 1 0,2 1 0,7 0 0,1-1 0,1 0 0,-1 0 0,-4-1 0,-2 0 0,-3-1 0,-2 0 0,0 0 0,1 0 0,4 1 0,3 0 0,11 2 0,2-1 0,4 2 0,0 0 0,6 0 0,-2 1 0,-3-1 0,-4 0 0,-13-1 0,-3 0 0,-10-1 0,-2 1 0,30-1 0,-23 0 0,-20 1 0,-16 1 0,-6 3 0,10 6 0,17 7 0,19 8 0,16 9 0,-40-16 0,0 1 0,1 1 0,-1 0 0,34 16 0,-25-10 0,-27-11 0,-19-8 0,-33 33 0,1-13 0,-36 40 0,-13-11 0,15-21 0,-8 1 0,7-6 0,-6 0 0,-5-1 0,2-4 0,-4-2 0,-4 0 0,-2-1 0,-9 1 0,-3-1 0,-3-1 0,-5-2 0,16-5 0,-4-1 0,-3 0 0,-2-2 0,-2 0 0,0-1 0,4-1 0,-3 0 0,0-2 0,-2 1 0,0-1 0,0-1 0,0 0 0,-2 1 0,0-1 0,0-1 0,-1 0 0,1 0 0,-1 0 0,1 0 0,-2-1 0,0 1 0,0-1 0,-1 0 0,3 0 0,1-1 0,3 0 0,1 0 0,2 0 0,2-1 0,2-1 0,1 1 0,2-1 0,-5 1 0,2-1 0,1 1 0,2-1 0,2-1 0,-10 1 0,3-1 0,1 0 0,3-1 0,-16 1 0,2-1 0,1 1 0,-4-1 0,0 1 0,2-1 0,9 1 0,1-1 0,0 1 0,-8 0 0,0 0 0,1 0 0,5 0 0,1-1 0,3 1 0,11 0 0,1-1 0,3 1 0,-29-1 0,6 0 0,27 0 0,5-1 0,5 0 0,1 1 0,3-1 0,2 1 0,-43-1 0,15 1 0,11 0 0,14 1 0,-1 2 0,-9 2 0,-26 5 0,33-3 0,-4 2 0,-3 1 0,-1 1 0,2 0 0,3 2 0,-34 14 0,29-3 0,23-3 0,19-6 0,17 12 0,18 12 0,8 4 0,8 7 0,19 19 0,10 5 0,-5-14 0,5 3 0,5-1 0,8 4 0,4-1 0,3-3 0,0-4 0,2-4 0,1-4 0,-7-9 0,1-4 0,-1-5 0,-8-8 0,0-4 0,0-5 0,31-1 0,1-8 0,-29-8 0,0-3 0,1-2 0,5-2 0,0-3 0,-1 0 0,-3 0 0,0-2 0,-3 1 0,23-6 0,-6 1 0,-20 5 0,-6 1 0,29-5 0,-6 3 0,7 1 0,-41 6 0,1 0 0,0 0 0,0-1 0,39-8 0,-4 2 0,8 0 0,-41 8 0,3 2 0,10 0 0,2 1 0,8 1 0,2 1 0,2 1 0,0 0 0,0 1 0,-3 0 0,-9 0 0,-2 0 0,-9 0 0,-3 1 0,37 2 0,-16 1 0,-7 0 0,3-1 0,14 1 0,-34-4 0,1 1 0,4 0 0,0 0 0,-3-1 0,-1 1 0,45 0 0,-12 1 0,1-1 0,3 1 0,6-1 0,-40-2 0,2 1 0,5-1 0,3 0 0,8 1 0,5-1 0,9 2 0,4-1 0,-20 0 0,3 0 0,0 0 0,6 0 0,1 0 0,1-1 0,0 0 0,1 0 0,-2-1 0,-5 0 0,-1 0 0,-3-1 0,18 0 0,-4 0 0,-10 1 0,-4 0 0,-9 0 0,-2 1 0,-4 0 0,-1-1 0,43 0 0,-16 0 0,-8-1 0,-2-2 0,5-2 0,0-1 0,-9-1 0,-16-1 0,-18-2 0,-12-4 0,-2-13 0,3-21 0,2-28 0,-14 25 0,-1-3 0,-1-6 0,-3-3 0,-1-5 0,-1 0 0,-2-2 0,0 0 0,0 3 0,-1 0 0,0 5 0,0 2 0,0 3 0,-1 2 0,1-41 0,0 15 0,-4-10 0,-1 2 0,3 38 0,0 0 0,0-3 0,1 1 0,2 3 0,1 0 0,-1-4 0,2 0 0,-1-1 0,1 0 0,0 0 0,-1 0 0,0 2 0,-1 0 0,0-4 0,-1 0 0,0-9 0,-1-2 0,0-9 0,0-2 0,0-3 0,-1 1 0,0 3 0,0 3 0,-1 10 0,0 4 0,1 11 0,-1 2 0,0-30 0,0 13 0,-1-3 0,-1-4 0,0-1 0,1 6 0,2 16 0,1 17 0,0 14 0,7-7 0,2 7 0,7-14 0,-2 8 0,0 4 0,2 5 0,7 4 0,-1 4 0,-30 75 0,0-14 0,-10 5 0,-4 2 0,-6 13 0,3-15 0,7-16 0,8-15 0,13-6 0,21 5 0,-9-10 0,6 17 0,-30 1 0,-20 31 0,-13 20 0,17-35 0,1 2 0,3 1 0,4 0 0,11 0 0,10-1 0,15 3 0,12-3 0,14 0 0,7-3 0,4-4 0,0-4 0,-7-9 0,-5-5 0,2 1 0,-30-17 0,-16 13 0,2 8 0,12 42 0,7-18 0,6 5 0,11 15 0,3 5 0,4 6 0,-2 1 0,-5-7 0,-9-3 0,-15-15 0,-11-3 0,-37 36 0,4-55 0,-7-3 0,-4 0 0,-4-3 0,1-1 0,1-4 0,-26 17 0,20-13 0,25-14 0,15-6 0,13 30 0,-21-6 0,-19 47 0,4-43 0,-4 1 0,-2 7 0,2 2 0,5-1 0,6-1 0,-4 36 0,26-20 0,17-15 0,16-2 0,28 11 0,-12-19 0,5 2 0,9 5 0,2 0 0,-3-3 0,-2-2 0,-13-9 0,-6-4 0,1 4 0,-27-19 0,-69 2 0,13-27 0,-4-10 0,3-16 0,20-22 0,11-19 0,4-5 0,2 0 0,3-6 0,3-5 0,2-2 0,2 4 0,3-3 0,0-3 0,3 0 0,0 1 0,1-2 0,1-1 0,2 1 0,0 1 0,0 3 0,1 12 0,0 2 0,0 1 0,1 3 0,-2 2 0,1-4 0,1 3 0,-2 4 0,-2 3 0,3-29 0,-7 9 0,-8 22 0,-12 6 0,-13 11 0,-9 5 0,-6 5 0,-3 2 0,2 4 0,1 2 0,-20-20 0,35 12 0,16-1 0,6 1 0,3 5 0,-1 17 0,-40 38 0,6 8 0,-38 33 0,17-9 0,3 1 0,6-5 0,10-10 0,11-8 0,8-8 0,4-5 0,-17 10 0,1-2 0,-23 11 0,2-8 0,-9-5 0,-9-6 0,-10-6 0,-12-3 0,-6-3 0,47-3 0,0-1 0,-46 0 0,11-4 0,14-1 0,7-1 0,-6-3 0,-9 1 0,-7 1 0,0 1 0,6 3 0,6 2 0,-5 4 0,-11 3 0,38-2 0,-4 0 0,-9 0 0,-2-1 0,-2 0 0,-1 0 0,-4 1 0,0-1 0,-2 1 0,-1 0 0,-1 0 0,0 0 0,-6-1 0,0 1 0,-1-1 0,1 0 0,0-1 0,1 1 0,3 0 0,2 1 0,4 1 0,3 0 0,6 0 0,1 2 0,1 0 0,0 1 0,1 2 0,-1 2 0,-9 3 0,-2 1 0,-4 3 0,-1 0 0,-1 1 0,0-1 0,-1-2 0,2-2 0,7-5 0,1-2 0,3-3 0,2-2 0,6-1 0,1 0 0,4-2 0,3 1 0,-44 0 0,11 3 0,12 0 0,10 1 0,3 0 0,1-3 0,-4-2 0,-6 1 0,-10 2 0,-5 0 0,-5 0 0,-5 1 0,-3 1 0,49-2 0,-1 1 0,0 0 0,2 1 0,-1 2 0,1 1 0,-41 12 0,10 4 0,10 0 0,5 1 0,-6 4 0,1 5 0,4 2 0,14 2 0,11-1 0,-2-1 0,-4 2 0,-9 5 0,-2 4 0,9-5 0,11-8 0,18-14 0,7-8 0,-10 9 0,3-1 0,-13 12 0,4-3 0,0 0 0,7-6 0,98 5 0,-10-7 0,6-5 0,7 0 0,3 5 0,-5 0 0,11 2 0,-13-2 0,4 2 0,-24-6 0,2 0 0,25 8 0,8 1 0,-21-5 0,3 1 0,1 0 0,5 2 0,2 0 0,0 1 0,0-1 0,-1 1 0,-2-1 0,-4-2 0,-1 0 0,-3-1 0,23 5 0,-6-2 0,-17-6 0,-3-1 0,0-1 0,1 0 0,4 2 0,2 1 0,10 3 0,3 1 0,5 1 0,1 1 0,-1-1 0,0 0 0,-3-2 0,-2 0 0,-5-3 0,-1 0 0,-11-4 0,0 0 0,3 0 0,7 0 0,8 3 0,10 1 0,3 2 0,-12-3 0,4 1 0,1 1 0,3 0 0,-13-3 0,3 1 0,1 0 0,0 0 0,-3 0 0,15 2 0,0 1 0,-4-2 0,-7-1 0,-3-2 0,-8-2 0,-3-1 0,12 0 0,-7-2 0,-13-4 0,-2-2 0,4 1 0,1-1 0,5 1 0,0-1 0,3 1 0,0-1 0,-4 1 0,-1 0 0,-3-1 0,-1-1 0,-2 0 0,-1 0 0,-1-1 0,-1 0 0,-4-1 0,-2-1 0,-6-1 0,0 0 0,44-1 0,-11-2 0,-10-1 0,-14 1 0,-12 0 0,-5 1 0,-2 0 0,-5 0 0,-6 1 0,-6 0 0,0 0 0,8 1 0,-97 32 0,0-12 0,-15 1 0,2-2 0,-13 1 0,-6 0 0,-4-2 0,17-5 0,-4-2 0,-2 0 0,-3-1 0,-1 0 0,1-1 0,7-1 0,-2-1 0,-1 0 0,0 0 0,0-1 0,0-1 0,2 0 0,-12 0 0,0-1 0,0-1 0,2 0 0,2-2 0,3 0 0,1 0 0,2-2 0,3 0 0,4-1 0,6 0 0,-11-2 0,7 1 0,7-3 0,-6-1 0,8-3 0,16-1 0,2-1 0,-13-4 0,-3-1 0,-8-2 0,-3-2 0,-7-1 0,0 1 0,0 0 0,2 2 0,11 3 0,1 1 0,7 3 0,2 1 0,6 4 0,2 0 0,2 2 0,1 1 0,1 1 0,-1 0 0,-3 0 0,-1 0 0,0 1 0,-1 0 0,-2 1 0,1 1 0,0-1 0,0 2 0,3 0 0,-2 1 0,-6-1 0,-4 1 0,-6 0 0,-2 0 0,-8-1 0,-1 1 0,1-1 0,1-1 0,7 1 0,4 0 0,8-2 0,3 1 0,7-1 0,2 1 0,-44-1 0,6-1 0,40 2 0,-3-1 0,-4 1 0,-1-1 0,-3 0 0,0 1 0,-1-1 0,2 0 0,-38 2 0,21 2 0,14 0 0,1 2 0,-6 1 0,-17 3 0,35-2 0,-1 1 0,-4 1 0,1 0 0,2 0 0,0 0 0,-42 8 0,8-4 0,-6-3 0,36-6 0,-2-1 0,-9 0 0,-3-1 0,-9-2 0,-2 1 0,0-1 0,-3-1 0,16 0 0,-2-1 0,4 0 0,-7-1 0,3 1 0,-9-1 0,6 0 0,-7 0 0,11 1 0,6 1 0,-8-2 0,-5-2 0,-8 0 0,-1 1 0,8 2 0,-1 2 0,-10 0 0,38-1 0,-3 0 0,-15-1 0,2 1 0,-23-2 0,-4 1 0,49 1 0,-9 0 0,-10-1 0,-2 0 0,-3-1 0,-1 0 0,-3-1 0,-3 0 0,-6 0 0,-2 0 0,-3 1 0,30 1 0,1 0 0,-26 1 0,-15 0 0,29 2 0,-7 1 0,-13 1 0,35-1 0,0 1 0,-2-1 0,2 1 0,-42 1 0,18-1 0,13-2 0,8 1 0,-3 0 0,-32 0 0,27-1 0,3 1 0,-12 0 0,19-1 0,12 1 0,12-1 0,7 2 0,-9 10 0,15-6 0,-34 14 0,-21-4 0,22-6 0,-1 0 0,-46 9 0,31-7 0,41-7 0,73 11 0,34 5 0,-21-6 0,6 1 0,12 4 0,10 2 0,-3 0 0,-17-6 0,-2 0 0,1 0 0,4 1 0,1 1 0,0-1 0,-4 0 0,-1 0 0,4-1 0,20 3 0,3-1 0,-7-2 0,-1 0 0,-5-2 0,12 0 0,-15-5 0,-37-8 0,-18-1 0,-2 0 0,14-1 0,12 1 0,7 0 0,39 0 0,-22 0 0,2 1 0,-12 1 0,0-1 0,2 2 0,2 1 0,-2-1 0,1 1 0,7-1 0,5 0 0,-11-2 0,3 0 0,-2 0 0,18 0 0,1 1 0,-13-1 0,2-1 0,-4 1 0,3 1 0,-5 0 0,-2 0 0,-3 0 0,-9 0 0,0 0 0,14 0 0,-2 1 0,29 2 0,-29-2 0,3 0 0,-11 0 0,1 0 0,16 2 0,3 1 0,10 1 0,4 1 0,-18-4 0,2 1 0,-3-2 0,13 2 0,-2-2 0,-20-3 0,2-1 0,-1 0 0,22-1 0,1-1 0,-22 1 0,3 0 0,0 0 0,1-1 0,1 1 0,0 0 0,6-1 0,1-1 0,-5 0 0,8-1 0,-2-1 0,-15 1 0,2-1 0,0 0 0,27-2 0,1-1 0,-23 3 0,2 0 0,1-1 0,12 0 0,2-1 0,-7 0 0,3-1 0,-6 0 0,0-2 0,-12-2 0,-22-5 0,24-12 0,-8 6 0,12-4 0,-1 2 0,16-3 0,3-1 0,-2 1 0,7-1 0,-7 3 0,-2 5 0,3 0 0,-11 0 0,9-3 0,3-2 0,-3 2 0,-10 2 0,-2 1 0,1 0 0,5-2 0,3-2 0,5-1 0,3 0 0,-2-1 0,-6 2 0,-1 1 0,-5 1 0,-1 1 0,-2-1 0,17-4 0,-3 0 0,5-2 0,-20 7 0,3-1 0,3-1 0,0 0 0,-2 0 0,12-4 0,-2 1 0,0 0 0,5-3 0,-3 1 0,5-1 0,1-2 0,-2 0 0,-4 0 0,3-3 0,-3-1 0,-5 1 0,-6 1 0,-4 0 0,-7 2 0,-5-1 0,14-13 0,-10-2 0,-23 4 0,-5-2 0,0 2 0,1-4 0,19-19 0,1-5 0,-7 5 0,-3-7 0,-9-7 0,-1-9 0,-3 0 0,-7 11 0,-1 1 0,-1-4 0,-3 1 0,0-6 0,-1 0 0,-3 3 0,2-7 0,-4 4 0,0-7 0,-3 3 0,0-6 0,-1-1 0,-2 5 0,1-6 0,-2 5 0,0-4 0,-2 8 0,-1-3 0,2-2 0,0 1 0,2 0 0,1-1 0,0 2 0,0 4 0,0-6 0,-1 4 0,2-3 0,0 9 0,1-5 0,0 3 0,-2 8 0,2-18 0,-1 8 0,0 6 0,-1 7 0,4-5 0,-3 18 0,-12 48 0,1 1 0,7-14 0,-4 6 0,-71 7 0,21 12 0,-13 7 0,1 2 0,16-5 0,-6-1 0,24 0 0,-18 0 0,-22-4 0,13 3 0,-12-3 0,12 2 0,-1-1 0,-25-3 0,21 1 0,1 0 0,-17-1 0,-8-1 0,52 6 0,-8 0 0,4 2 0,-40 1 0,21-1 0,-20 1 0,21-1 0,-14-1 0,10 0 0,-12 0 0,-16 0 0,5 1 0,23-1 0,-5 1 0,-15 0 0,-1-1 0,18 1 0,-2-1 0,-40-3 0,1-1 0,-7-1 0,33-1 0,-2 1 0,-4 0 0,1 2 0,8 0 0,-1 2 0,-22-1 0,-2 0 0,8 2 0,7 0 0,-25 0 0,4 0 0,18-1 0,2-1 0,18 1 0,-6-1 0,-31-3 0,-1 1 0,27 1 0,-1 0 0,-32-1 0,6 1 0,14 2 0,9 1 0,37 1 0,4 0 0,-19-1 0,8 1 0,-22-1 0,-30 0 0,9 0 0,29-1 0,-3 1 0,-1-1 0,2 1 0,-23 0 0,31 0 0,-1 0 0,-2 1 0,2-1 0,-29 1 0,6-1 0,-2-1 0,-16-1 0,32 1 0,-3 0 0,5-1 0,4 0 0,-22 1 0,-7-2 0,25-1 0,5-1 0,-24-2 0,14 2 0,-4 0 0,7 1 0,-1-1 0,-21-1 0,-3-1 0,-1 1 0,4 0 0,30 3 0,1-1 0,-18 1 0,7 0 0,12 1 0,-4 1 0,9 0 0,13 1 0,-7-1 0,0-1 0,11 1 0,-28-1 0,34 2 0,-27-1 0,-2 0 0,5 0 0,-11 0 0,20 1 0,9 0 0,-27-1 0,15 0 0,-21 0 0,-5 1 0,17 0 0,-26 0 0,28 0 0,-14 2 0,-29 8 0,25-1 0,-26 5 0,49-8 0,-7-1 0,-40-1 0,22 0 0,3-1 0,-1 0 0,-18 3 0,22-1 0,-8-1 0,-2 0 0,-7 0 0,4 0 0,-14 0 0,0 0 0,4-2 0,-4 1 0,12-1 0,21-2 0,7 0 0,-43 0 0,22 0 0,10 0 0,-7 0 0,-3 0 0,-24 0 0,28 0 0,0 1 0,-35 1 0,30 1 0,18 0 0,1 1 0,-15 4 0,-2 2 0,-4 2 0,-22 4 0,31-4 0,1 0 0,-21 3 0,31-6 0,-2 2 0,26-4 0,-23 2 0,-7 0 0,-32 5 0,22-5 0,0 1 0,-18 6 0,38-4 0,-6 13 0,16-1 0,-7 9 0,-4 3 0,-23 18 0,15-10 0,2-2 0,2-2 0,-4 3 0,42-29 0,-12 11 0,12-11 0,-4 5 0,4 2 0,0-3 0,-6 8 0,4-9 0,-14-2 0,3-5 0,-27 4 0,14-4 0,-17 7 0,30-8 0,-4 5 0,16-4 0,-19 16 0,5-3 0,-23 29 0,25-22 0,-5 15 0,22-27 0,-5 11 0,6-11 0,-14 21 0,2-10 0,-17 28 0,9-20 0,-22 35 0,19-29 0,4-2 0,0 0 0,-4 5 0,-19 32 0,24-34 0,-14 42 0,20-27 0,4-6 0,1 0 0,1 6 0,-1 18 0,12-32 0,-1 18 0,3-10 0,1-1 0,1 3 0,0 19 0,0-12 0,0-2 0,-2 3 0,1 10 0,0-37 0,-1 29 0,1-25 0,-2 33 0,3-38 0,-1 19 0,-1-19 0,0-1 0,-7 12 0,0-17 0,-16 32 0,5-23 0,-20 32 0,1-16 0,0-1 0,-4-8 0,20-25 0,-8 5 0,17-14 0,-8 7 0,2-2 0,-1 2 0,-24 12 0,14-9 0,-22 15 0,30-19 0,-11 12 0,19-14 0,-8 13 0,10-7 0,1 1 0,3 6 0,4-10 0,-6 16 0,4-14 0,-4 11 0,6-8 0,1 1 0,0 8 0,2-13 0,-3 11 0,37-104 0,-14 35 0,11-30 0,0-4 0,-9 18 0,4-13 0,-19 48 0,-1 4 0,-1-16 0,-1 13 0,1-20 0,0 12 0,1 11 0,-12 84 0,8-47 0,-11 65 0,9-72 0,-6 10 0,-21 53 0,9-25 0,-2 3 0,-8 24 0,1 0 0,6-20 0,3-4 0,1 0 0,3-5 0,5-5 0,3-9 0,-3 9 0,5-12 0,-1 2 0,13-11 0,42-15 0,6-5 0,11 0 0,2-1 0,7-1 0,-2 0 0,14-1 0,0-1 0,20 1 0,-11-1 0,-26 0 0,24 2 0,-39 1 0,-10 1 0,-19-1 0,-84 27 0,-23 7 0,20-15 0,-15 4 0,-5 1 0,2-3 0,4-3 0,0-2 0,0-1 0,-2 0 0,-7 3 0,-1 0 0,-1 0 0,1-4 0,3-3 0,-1-1 0,4-2 0,7-2 0,-13 3 0,8-1 0,2-2 0,8-1 0,-6 6 0,42-1 0,14-5 0,77 55 0,16-22 0,-11-9 0,13 4 0,-4-6 0,1-5 0,-2-4 0,6 3 0,-3-2 0,-18-11 0,-6-2 0,3 2 0,-1 0 0,-18-5 0,-22-4 0,-70 33 0,7-10 0,-5 1 0,2 0 0,10-5 0,25-2 0,83 15 0,21 3 0,-39-15 0,0-1 0,30 7 0,-38-17 0,-11-6 0,10 1 0,-7-4 0,5-1 0,38-2 0,20-1 0,3 0 0,-39 1 0,-1 0 0,30 1 0,6-2 0,-25-1 0,-1 0 0,22-1 0,-16 1 0,0 2 0,16 2 0,-27 0 0,0 0 0,16 1 0,-12-1 0,-30-1 0,-24 0 0,61-41 0,-22 10 0,1-2 0,31-21 0,-40 28 0,0-1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2T08:29:36.68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0 1 24575,'0'0'0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1T15:12:19.245"/>
    </inkml:context>
    <inkml:brush xml:id="br0">
      <inkml:brushProperty name="width" value="0.1" units="cm"/>
      <inkml:brushProperty name="height" value="0.2" units="cm"/>
      <inkml:brushProperty name="color" value="#0069AF"/>
      <inkml:brushProperty name="tip" value="rectangle"/>
      <inkml:brushProperty name="rasterOp" value="maskPen"/>
    </inkml:brush>
  </inkml:definitions>
  <inkml:trace contextRef="#ctx0" brushRef="#br0">1878 1943,'8'-14,"-1"3,-1 4,0 0,-1 1,0-2,2 2,-1-2,1 2,0-2,0 2,0-1,0 0,0 1,1-2,-2 2,-1 0,0 1,-3 0,1 2,0 0,1 0,-1-1,1 1,-1 0,1-1,-1 1,1-2,1 0,-1 0,1 0,0 2,-2 0,0-1,1 1,1 0,1 0,-1-1,2-1,-1 0,0 1,-2 1,1-1,1-1,0 0,1 0,0 0,-1 1,0 1,0 0,0 0,0 2,1-2,0 0,-1-1,-1 1,0-1,2 1,-1-1,1 1,0 1,0 0,-1 0,-1 1,0-2,-1 1,2-1,-1 1,-2-1,2 1,1 1,-2-1,2 1,0 0,0-1,2 0,-1 2,0 0,0-1,0 0,0-1,0 0,0 1,0 0,0 1,0 0,0 0,1 0,-1 0,0 0,0 0,0 0,-1 0,0 0,0 0,0 0,0 0,0-2,0 1,-2-2,0 1,-1-2,0 2,0-2,1 1,1 0,0-1,1 1,0-2,0 2,0 0,0-1,0 0,1 0,-1 1,1 0,-1-1,1 3,0-3,-1 1,1 0,0-2,0 1,0 1,0 0,-2-1,1 1,-2 1,0-1,1 2,-1-1,1-1,1 1,0-1,-1-1,0 1,0 0,0-1,0 1,-2 0,1-1,-1 1,0-1,2 1,-1 0,2 0,-2-1,0 3,1-2,1 2,1-3,0 1,0 0,1-1,1-2,3 0,3 0,2 0,1 0,-3-3,0 1,-2 2,-1 1,0 0,-1 1,-3 0,-1 2,-1-2,0 3,-1-2,1 1,-3-2,1 1,-1 0,-1-2,1 1,-1-1,2 2,-2 1,0-3,2 1,-3 0,2 1,0-2,0-1,0 0,0-1,1 0,-2 2,2 0,-3 0,3 0,-2-1,0-1,3 3,-2-1,0 2,2 1,-2 0,1-2,0 1,0-2,0 2,-1 0,3 1,-2-1,1-1,0-1,0-2,1 1,3-1,1 0,-1 1,4 0,-4 0,2 1,0-3,-1 2,0 1,-1 1,-2 2,-1-2,0 3,0-1,1 2,-1 1,-2 1,-2 2,0 1,-1-1,1 1,1-2,2 0,0-2,4 0,-3 1,-1 0,0 2,-1 1,-2 2,0 0,0-2,0 2,-1 0,0-3,2 0,-1-16,0 6,2-13,-1 9,2 1,0 2,-2-2,1-1,0 1,2 0,-2-1,1 0,0 1,-1 0,1 1,0 1,1-2,2 1,-3 1,0 1,0 3,0-1,1-1,0 1,-1-1,0 0,0 2,-1-2,0 1,0 1,-1-2,3 2,-1-2,2 1,0 0,0 1,-2 0,0-1,-2 1,1 1,0 0,-1-1,2 1,-1-1,3-1,-2 1,-1 0,1-1,1 0,0-1,1 0,0 0,3 0,-1-1,4 0,-1 1,-2 0,-1 1,-1 0,0-1,1 2,1-2,-3 0,0 0,-1 2,-3 0,1-1,0 0,0-1,1 1,-1 1,-1 0,1-1,0-1,1 0,0-1,0 0,-1 1,0 1,-2 1,3 0,0 1,-1-2,2 0,-2 0,0-1,1 2,0-1,-1-1,1 1,-1-1,-2 0,1 2,-1-2,0 0,-1 0,-1-1,1 2,1 0,0-1,0 1,1-1,-1 1,-1-2,-1-1,2 1,0-1,0 0,-1 1,1-1,0 0,-1 1,2-1,-1 1,0 0,0 0,-1 0,1 0,0 1,0-2,2 2,-1 1,-1-1,1 2,-1-2,1 0,0 0,0 1,0-1,0 2,0 1,1-3,1 0,-2 0,3-1,-3 1,1 2,-1-1,0 0,1 1,-1-1,1 1,-1-1,1 1,-1-1,3 3,-2-3,0 3,0-3,1 0,1 0,0-1,0 0,-1 2,1 0,-1-1,2 0,0 1,0 0,-1-2,-1 0,0 0,0 1,2-2,0 1,0 1,-1 1,1 0,-1-1,0 1,1-1,-1 0,3-1,2 0,2 0,0 0,5-1,0 0,4-1,-1 0,-5 1,-1 2,-2 0,-1 1,1 1,-3 1,-1 1,-2 0,0 0,0 0,-1 0,0 0,0 0,0 0,2 0,-1 0,0 0,-1 0,0 0,0 0,0-2,0 0,0 1,-2-2,1 1,-1-1,-16 16,7-5,-10 13,9-11,-1 1,1-1,-1-1,1 0,0-3,1-1,0-2,-2 1,1-2,0 0,1 0,1 0,-1 0,0-1,0 0,0 1,1 1,-1 0,-1 0,2 0,0 0,-2 0,0-1,-1 3,-3 0,-4 3,-2-1,-4 2,0 0,1-1,1 1,2-1,3 0,3-1,2-1,1-2,-1 0,3 0,0-1,0 0,0 1,-1-2,0 2,0 0,-1 2,0-1,2-1,-1 1,1-1,-1 1,-1 0,0 0,0-2,2-1,-1 1,1-1,0 3,-2-1,0 1,0-2,0 0,0 1,0-2,1 2,0-1,-1 0,1 0,-1 1,-1-1,1 0,2 1,0-3,0 1,0 1,1-1,-1 0,1-1,-3 1,1-1,0 0,0 1,0-2,0 0,-1 0,0 0,0 0,-2 0,-1 0,0 0,-2 0,3 0,-2 0,0 0,1 0,-2 1,1 0,2 1,1 0,0-1,1-1,-1 0,1 2,0 0,2 0,0 0,1 1,2 0,13-8,-6 4,20-7,-17 5,7-1,-7 2,-1 1,1-1,-1-1,0 1,0-2,0 1,0-2,1 1,-1-1,0 0,0-1,0 2,1-1,0 0,1-3,0-1,2-3,0 2,1-2,1 0,1-5,-5 7,3-6,-5 10,0-1,0 0,1 0,-3 0,4-3,-3 3,3-5,0-2,-1 4,4-6,-3 5,0 1,1-1,-1 2,-2 1,1 0,-1 3,0 0,0 1,-1 1,-1-2,1 1,0 1,1-1,0 1,0-1,-1-1,1 2,0 1,0-1,0 1,-1 0,1-1,2 1,1 0,-1 0,-2 1,1 1,0 0,-1 0,0 0,0-1,1 1,-1 0,0 0,0 0,0-3,3 1,2 1,3 1,2 0,0 0,1 0,-3-2,-3 1,0-1,-4 0,0 2,1 0,-2-1,1-1,-1 0,0 0,0-1,0 2,0-3,0 3,0-3,0 1,-2 0,0-1,-3 1,0-2,2 1,-3 0,2 0,0 1,0-1,1-1,1 0,0 0,-1 2,0-1,-1 2,1-1,-1-1,1 2,2-1,-2 0,0 1,1-1,-1 1,0-1,2 1,-1 1,0-1,0 1,0-2,1 1,1-1,0 1,-1 1,1 1,-1 0,0 0,0 0,1 0,-1 0,0 0,1 0,-2-2,-1 0,2 1,0-1,1 2,-1 0,1-2,0 0,0 0,0-1,-1 1,2-1,0 0,3-1,1 0,-2 0,1 1,0-1,-1 0,0 3,-2-3,1 2,1 0,-1-1,1 1,-2 1,0-3,-2 2,1 0,-1-1,-1 1,-1 0,1 1,1 1,0-2,-1 1,1 0,0-1,1 2,-2-2,0 1,0-2,0 2,1 0,0-2,0 2,0-2,0 1,0 1,1-1,0 1,0 1,-1-1,0-1,-1 0,0 1,2 1,0-2,0 0,0 0,0-1,-1 1,1 0,-2 1,2 1,-2 0,2-2,0 1,-1-1,1 1,0 1,0 0,-1-2,0 0,1 1,-1 0,1 1,-1 0,-1 0,2 0,-1 0,1 0,0 0,0 0,0 0,2 0,1 0,2 0,1 0,-1 0,3 0,-2 0,1 0,-1 0,0 0,-1 0,-3 0,0 0,-3 0,0 0,0 0,1 0,0 0,0 0,0 0,1 0,-1 0,0 0,0 0,-1 0,0 0,1 0,-1 0,0 0,-1 0,5 0,-4 0,4 0,-4 0,0 0,1 0,-1 0,1 0,-1 0,1 0,-1 1,0 0,0 2,-1-1,2 2,-1-2,0 1,0-2,0 0,1 1,-1 0,0 0,0-1,0 1,0-1,-2 0,1 1,0-1,0 1,1-2,0 1,1 0,-2 1,1 0,0-2,0 0,1 0,-1 0,0 0,1 1,0 0,0 1,0-1,1 0,-2 2,1-1,-2-1,2-1,-1 0,1 1,-1 1,0-1,1 1,0-2,0 0,-1 2,1-1,0 1,0 1,0-1,-1 0,0 2,1-3,-1 2,0-2,0 0,0 2,1-1,-1 1,0 0,1 0,0 1,-1-3,1 2,-1-1,1-1,-3 2,1-2,-1 0,-1 3,3-3,-2 2,2-1,0 1,0-1,1 1,-1 0,0-1,0 2,0-2,-2 1,0-1,0 2,-1-2,1 1,-1 0,2 0,-1 1,0-1,0 1,-2-2,3 1,-1 0,1 0,0 0,-3-1,2 2,-2 1,-1 0,1 1,-2 0,2-2,-1 0,1 1,0 0,-2 0,1-1,0 0,1 0,1 0,-1 0,-1 1,2-1,-1 0,-1 0,0 0,1 1,0-1,0 0,3 0,-2 2,1 0,1 0,-3 0,3-2,-2 0,0-2,0 2,1 0,-1 1,1-1,0 1,0-2,0 0,-2 2,2-1,-1 0,0 1,1 1,-3-1,0 0,-1 1,0-1,2 0,0-1,-1 1,2-1,-1 3,-1-1,2-2,-1 0,-1 0,1 1,-1 1,-1 0,1-1,1-1,0 1,-1 0,0 1,-1 0,1-2,1 0,-1-1,1 2,-2 1,0 0,0 0,0-1,0 1,0 0,0-1,0 1,0 0,0-2,0 2,0 0,0 0,0-1,0 0,0 1,0-1,0 1,0 0,0 0,0-1,0 0,0 1,0-1,0 0,0 0,0 1,0-1,0 1,0 0,0-1,0 0,2 1,0-2,4 1,0-1,10 5,0 2,-3-1,-4-1,-11-4,0-1,-1-1,-1 0,1 0,-1 0,2 1,-4 1,2 1,-1 0,0 1,0-2,2 1,-2-2,2 0,1 1,-1-2,0 1,0-1,-1-1,1 3,-2-1,3 2,-2 0,2-2,-2 0,1 0,-1 1,0 0,1 0,-1-1,1 1,-1 2,1-1,2 0,-2-1,1 0,0-1,-2 0,1 2,-1 1,1 0,-1-1,2 0,-2 1,1-1,-1 1,0-1,1 1,1 0,-2-2,3 0,-3 0,1 0,-1 0,1 2,-1 1,0-1,0 0,0-2,1-2,1 2,-2-1,1 0,-1 1,1-1,0 0,0 1,0 0,0-1,0 0,1 1,-2-1,1 1,-1-3,1 2,1 0,-1-1,2 1,-2 0,-1 1,-1 1,-2 0,1 1,0-3,1 1,1-2,0 0,2 0,-4-1,2-2,-1 2,0-1,1 0,-1 2,-1-1,0-1,1 1,1 0,0-1,0 2,0-1,-1 0,1 0,-1 0,1 0,-1 1,1-1,0 1,-1-1,0 2,1-2,-1 0,2 0,-1 0,-2 1,1 1,-1-2,0 2,0-2,0 0,1 1,2 0,-1 1,-2-2,2 1,-1 1,1-2,-2 2,0-1,2 1,0-2,-1 1,1-1,-3 0,1 0,1 1,-1-1,2-1,0 3,-1-3,0 1,2 0,-2 0,1 2,0 0,-3 1,1-2,-1 0,2 1,0-2,0 1,1 1,-3 0,1 0,0-2,1 1,1 0,-1 1,-1-1,-1-1,0 1,-2 0,-1 1,0 1,0-1,3 1,-1-2,-1 0,-1 2,0-1,1 2,1-3,1-1,1 1,0-1,1 1,1 1,-3-1,1-1,2 1,-1 0,2 0,0-1,-1 4,-1-3,1 2,0-1,0-1,1 0,-2 0,1-1,0 1,-1 0,-1 0,-1 0,0 0,1 0,0 0,0-1,-1 2,0-1,0 0,1 2,1-3,0 0,0 2,0-3,1 3,-1-1,0 0,-1 1,2-2,-1 2,-2-2,1 0,1 2,1-2,1 2,-1-1,-1-1,1 0,-2-3,-4 3,-3-2,-5 4,3 2,1 2,0 0,3 1,0-1,4-1,0 0,0 0,0-1,-1 1,1 0,0 0,-3 0,1 0,-3 1,0-1,1 0,-1 3,2-1,0 1,0-1,3-3,0-1,2 0,1-1,0-1,-1 1,1-1,0 1,1 0,0 1,0 2,-1-2,2 0,-3 0,-1 0,1 0,1 1,-1-1,1 1,-2 0,0 0,1 2,0-2,-2 1,1 0,-1-1,-3 2,0 1,0 1,0 0,2-1,0-2,1 0,0-1,-1 1,1 0,0 0,0-2,0 0,1-1,-1 0,1 0,0-2,-1 2,0 0,0 1,0-1,1 1,0-2,1 2,0 0,-2-1,1 0,1 0,-1-2,2 1,-1-1,1 1,1 1,-2-1,0 1,0 0,1 0,-1 1,0-2,-1 0,0 1,1 1,0-1,-1 1,0 0,-1 0,0 0,0 0,1 0,0 0,1 0,0-1,-1 1,0 1,0-1,0 1,0 0,-1 0,1 0,-1 1,-1 0,1 0,0 0,-1-1,3 1,0 0,-1 0,2-1,-1 1,0 0,0-1,-1-1,2-2,0 0,-1 0,0 0,-1-1,1 1,0-1,2 1,-1 0,-1 1,0 0,-1-1,0 1,0 0,-3 0,-1 1,-2 0,0 1,0 1,0 0,1 1,1-2,2-2,1 1,-1 0,1 0,0-2,1 0,1 1,0-1,1 2,-2-1,1 1,0-1,-1 0,0 2,0-1,1-1,-1-1,3 1,-1-1,0 0,1 1,-3-3,2 3,0-3,0 3,1-2,5 4,-8 0,5 4,-7-1,-1 1,2-2,-4 0,0 1,2 1,1-2,3-2,0 0,-1 1,-1-1,0-2,0 1,1 1,-2 0,1 1,0-1,0 1,-3 0,1-1,0 1,-1-1,1 2,-1 1,0 1,1-1,1-1,2-2,1 0,1-1,0-1,0 0,1-1,-1 0,2 2,-1-2,-1 2,0 0,-1 0,0 2,0-1,-2 0,0 1,-2 3,-2 2,2 1,-2-1,0 1,0-1,1-2,3-2,0 0,1-2,0 2,0-1,2 1,-1-1,-1-3,3 1,-1-1,0-1,1 0,-1 1,1-1,-2 1,2 0,-2 0,1-1,-2 1,-1 1,0 2,1-1,1 0,0-1,1-1,2 0,-1 0,0 0,0 0,-1 0,0 0,1 1,-3-1,1 1,-1-1,1 2,0-1,1 0,-1-1,2-1,0 2,-1-2,3 2,-3-2,-1 1,0 1,-2-2,1 1,0-1,0-1,2 1,-1 0,1-1,-2 1,1 0,-1 1,1-1,0 0,-1 0,1 1,-1-1,-1 0,2 1,0-1,1 0,1 1,-2-3,2 2,-1-2,0 2,1 1,-3 0,3 0,-2 1,0-2,-1 2,-3 0,-1 1,0-1,-1 0,0 1,1 0,0-1,2-1,1-2,2 1,0-1,1-1,9-9,-4 2,8-7,-4 5,0-1,5-5,0-1,-2 1,1 2,-5 6,-1 0,1 1,-1 1,1 1,0 0,-1-2,1 0,0 1,1-3,2 0,-1 1,-2 1,-1 1,0 1,0 0,1-1,-1 1,1 0,-2-1,2 0,0-1,1 0,1-1,-1 1,-2 1,2-1,0 1,1-1,1-1,0-1,-2 0,0 1,1-2,0 2,1-3,0-1,1-2,0 1,0-1,1-2,-2 1,0 3,-1 1,0 5,1-1,-1 0,-1 1,0-1,1 0,-1 0,0 1,-2 0,1 1,-1 0,3 0,-1-2,2 0,-1-2,1 1,-2 1,0 0,-2 0,0 1,0 0,0 0,1 0,-1 0,1-1,3-2,5-4,7-5,6-2,18-14,3 1,-1 1,-7 6,-19 12,-3 2,-5 4,-3 1,-2 5,-11 10,2-5,-8 7,6-7,-1 0,1 1,-2 0,0 1,0 0,0-1,0 2,0-2,0 1,-1 0,-1 2,-1 1,-1 0,-1 4,3-1,-3 2,0-1,1 1,-1 1,-1 1,3-2,-1 0,1-3,2-1,0-2,3-1,0-1,1 0,2-1,-1-1,0 0,0 0,-1 0,1-1,1 0,-2 1,1-1,-1 2,-1 0,1 0,-1 1,-1-1,1 1,-3 0,1 0,-4 3,1-1,2 3,-1 0,0 0,-3-1,-2 2,-1-1,0 0,1-1,-1 0,2-2,0 0,3 0,0-3,-1 3,3-4,0 1,1-1,1-2,-2 2,1 0,-3 1,0 2,0-3,-2 0,2 1,-1 0,2 1,2-1,0 1,1 0,-1-3,2 1,1-1,0 1,0 0,1-1,-1-1,1 0,-1 2,1-2,-1 0,-4-1,-1 1,-4 1,1 1,0 4,0-2,-1 3,4-3,1 0,3-2,0-1,1 0,-2 1,-1 0,1 0,1 0,0 1,-2-1,2 0,0 0,-1-1,2 1,-1-1,0 2,-1 1,-1-1,0 1,-1 0,3-1,0 2,0-3,1 1,0-1,1-1,0 0,-1 1,1 0,-1 0,3 0,-3 0,2 1,0 0,-1 1,1-1,-2 1,1-1,-1 1,-2 2,0 3,-1-1,-1 2,1-2,-1 2,1 1,-2 0,-1 0,0-1,-1 1,1-2,1-2,2 0,0-3,-1 0,1 0,-1 0,-1 0,-1 0,-2 1,0-1,1 1,0-1,0 0,2 0,0-1,1 1,0-2,-4 2,1 0,-1 1,-1-1,1 1,-1 0,2 0,2-2,1 0,2-1,0-1,2-1,0 1,-1-2,0 1,-2 0,0 1,-1 0,1 1,1-1,0 1,-1-1,1-1,-1 0,0 0,0-1,0 2,0-2,0 0,2 1,0-1,0 1,2 1,-1-1,-1-1,-4 0,-2 0,-2 4,-8 6,-2 6,-2-1,4-1,8-6,1 0,1 0,-1 0,-1 2,0-3,-1 5,1-2,0 1,0-1,0-2,3-2,2-1,3-1,0-1,0 2,0 0,-2-1,0 1,0 0,-1 0,1 0,0-1,-1 2,1-2,-2 1,-1 0,0 1,0-1,2 0,1 0,0-1,1 1,-2 0,-1 1,2 0,0 0,0 0,2-1,-1 0,2 0,0-1,1 1,0-1,0-1,0 0,0 0,0 2,-2 0,-1-2,-1 4,-3 2,-1 4,-1 0,2-2,2-5,3-2,0-1,2 2,1-1,-1-1,-1-1,-2-3,-2-1,-3 0,-1 0,-4 4,-4 3,-1 1,-1 0,5-2,2-2,0 0,3 2,2-2,-2 1,3 0,-1-1,3 0,3-1,0 0,-3 2,1 0,-1 2,0-1,0 1,-3 0,0 0,0 1,1-2,1 2,3-2,-1-1,4-1,0 0,1 0,-1 0,1 0,-2 1,0-1,0 3,-1 0,-2 1,1 2,-1 1,-3 3,1 1,-1 1,1-2,1-2,3-2,-1-3,0 2,-2-1,1-1,0 1,1-2,0 2,-2-3,1 1,1-3,-1-1,0 2,-1-3,0 1,2 1,-1-1,1 0,0 1,-2-1,1-1,0 1,0 0,-1-1,0 0,1 0,-2-1,-4 0,0 0,1 2,1-1,3 1,0 0,0-2,0 3,-1-1,1-1,0-1,0 1,-1 2,2-2,0 1,-2-1,0 1,-2 0,0 1,3-1,-3 1,1 1,-2 0,-1 0,0 0,-3 1,-2 1,1 1,1-1,0 0,2 0,-2 0,3 0,1-3,2 1,2-1,1-1,0 2,2 0,1 0,-1 0,1 1,-1 1,1 0,-1-1,1-1,-1-1,1 0,0 0,-1 1,0-2,-3 1,1-3,-1 0,1 2,-1-1,1 1,-1-1,0-1,1 0,-1 0,1 1,0 0,0 1,-1 0,0 1,1-1,-1-2,0 1,-1-1,2 0,-3 2,-3 0,-1 0,-2 0,2-2,1 0,0 0,1 0,2 1,2 1,0 0,1-1,-1-1,1 0,0 0,0 0,0 0,-1 2,1 0,-1-1,2 1,14 3,-7-3,9 3,-25-5,5 0,-10 0,9 0,1 0,0 0,2 0,1 0,-3 0,-1 0,-1 0,0 0,1 0,-1 0,0 0,1-2,2 0,0 1,1-1,-1 2,1 0,0-2,0 1,1-1,-1-1,-1 1,-3 0,3 1,-3-1,3 0,-1-1,-1 0,3-1,-1 0,1 3,-1-3,-1 3,-1-4,0 2,1 0,1-2,1 0,-1 0,3 0,0 0,-1 0,2 0,-1 1,1 1,-1-1,0 2,-1-2,-1 0,-1 0,1-1,0 0,-2 0,-1-2,0 0,0 0,2 0,1 1,1 0,1 2,0-1,0-2,-1 1,0-2,3 2,-1-1,1 2,0 1,1-1,0 0,0 0,1-1,-1 0,0-1,0 1,2 0,-1 1,-1 0,-1 2,2-2,0 1,-1-1,0 1,-1 1,1-2,-2 0,-1-1,2 0,-2 0,1-1,1 0,-3 0,1 0,0 1,1 1,1 1,0-1,-1 1,1-1,-1 1,2 0,-1 0,0-1,2 0,-1 0,2-2,-1 0,1 0,0 1,0-1,0 0,0 0,0-1,0-2,0 1,0 1,0 2,0 1,0-2,0-3,0 3,0-3,0 4,0-2,0 2,0-1,0 1,0 0,2 0,-1 0,2 2,0 0,-1 0,-1-1,0-1,0 1,1 0,-1 1,3-3,-2 2,-1-1,2 1,-1-1,-1 0,2-1,-1 1,0-1,2 0,-2 2,2-2,-2 0,0 2,1-2,-1-1,2 1,-1-2,2 0,0-3,1-1,1-1,-1-2,1-1,-1 2,0 0,-1 1,-1 1,-2 0,1 4,1 2,-2-1,0 1,-2 1,2 0,-1 2,1-1,2 0,-3-1,1 0,1 1,-2-2,1 0,-1 1,1 0,-1-2,3 2,-1-1,0 0,1 2,-3-1,1-1,-1 1,1 0,0 0,1 0,-1 0,0-2,2 0,-2-2,2 1,-2 2,0 0,0 0,-2 4,7 3,-3 1,7 3,-5-1,1 2,0-1,0 3,0-2,1 1,-2-1,-1 0,-1-3,-2 0,2 2,2-4,-3-1,3-5,-3 0,2-2,-3 1,2-1,-3 3,2-1,0 2,-1-2,2 1,-2 0,1 0,-1 0,-2-2,0 0,1 1,1-1,0 1,0 0,-2 0,2-1,2-2,-2 0,1 0,-1-1,-1 1,1-1,0-1,1 1,-1 0,0-1,1 1,-1 1,1-1,-3 3,2 0,0 0,1 0,1 1,-2-1,1 1,-1 0,0 0,2 0,-2-1,0-1,1-1,1-3,0 2,0-1,0 2,0 1,-1 1,0 0,-1 0,1 0,-1 1,0-2,1 1,0 1,0-1,0 3,-1 0,2 1,-1 1,1-1,0 1,0 0,0 0,2-1,-1 0,2-2,-1 2,1 0,0 1,0-1,0 0,0 0,1-1,-1 1,0 1,-1-1,-2 1,1 0,1-1,1 1,-1-1,1 0,-1 1,0 0,1 0,0-2,0 1,1 0,2-2,0 3,0-1,-2 0,-1 1,-1-1,-1 2,0-2,-1 1,2-1,-3 0,1-1,1 1,0 0,0-1,0 1,-1 0,0 0,2 0,1 0,0-1,-1-1,-1 0,1-1,0-1,1 1,0-2,0 1,0 0,2 0,2-3,-1 1,0-1,0 0,-1 3,1 0,2-3,-2 1,-1 0,-1 1,-2 2,0 0,2-2,-1-1,1-1,0 1,-1 1,0 3,0 0,-1 0,-1 1,-1-1,0 0,-1 2,1 0,-1-1,1 0,-1 1,1 0,-1-1,0-1,2 0,0-2,3-1,3-3,3-2,3-1,0-1,0 0,2 1,-2 1,-1 1,-1 1,-2 1,-2 2,-1 2,0 0,-1 1,2-1,-2-1,1-1,-1 2,3-2,1 1,-2 0,2 1,-2-1,1 0,1 2,-3 0,-1 0,0-1,-2 3,1-2,-1 4,0-2,1 1,-1-2,0 0,0 0,-1 1,-1 0,-1-1,1 3,1-2,0 1,-1 1,1-2,1 2,0-1,-1 0,1 2,-1 0,1-1,0 1,-1 0,1 0,0 0,0 0,-1 0,0 0,0 0,0 0,2 0,-1 0,1 0,-1 0,-1 0,1 0,0 0,0 0,-2 0,0-3,0 2,0-2,2 1,0 1,-1-3,-1 3,-1-1,0 0,2 1,-2-1,0 0,2-2,0-1,1 2,-1-2,1 3,-3-1,1 1,-1 0,2-1,1 2,-1-2,1 0,-1 1,0-1,0 0,1-1,0 0,0 1,0 0,0-1,0 2,0-1,0 1,0 0,0-1,1 1,-1 0,-2-1,0 1,1 0,-3 0,2 0,-1 0,-17 3,8 1,-12 4,12-2,1 0,-3 2,-3 2,0 1,-1 1,3-2,1-1,2-1,0-1,-1 0,-1 0,0 1,-3 2,0-1,0 0,-2 0,2 1,0-1,1 2,1 0,0 1,0-2,1-3,0 0,0 0,1-1,-1 1,2-1,0 2,-1-1,0 0,0-1,-1 1,2 2,-1 0,-3 0,0 1,-3 2,-3 1,0 7,-7 3,-1 0,-1 4,-2-3,2 2,0-2,4-5,4-1,2-4,2-1,0-1,2-2,0 0,1-1,0 1,0-2,0-1,-1 0,0 1,-2 2,0-1,1 1,2-2,2 1,1-2,-1 0,1-2,0-1,1 0,0 0,0 0,-1 1,0-1,-1 1,0-1,1 0,-2 0,2-1,1 1,0 0,0-1,-1-1,0 0,0 0,-1 0,0 0,0 0,-1 0,1 0,-3 0,1 0,-1 0,-1 0,1 0,-3 0,0 0,1 2,-1 0,3 1,0-1,1-2,-1 0,1 1,0 1,2 0,1 0,0 0,-1 1,1 1,-1 1,-2 2,-1-1,-9 6,4-4,-5 4,7-5,2 1,-1-1,2 1,-1-1,3 0,1-1,1-1,0 0,2-2,1-1,-1 2,1 1,0 0,0 0,-1 0,1 0,-2 2,1 0,-2-1,-1 1,0-1,-1 2,1-1,0-2,0 0,0-1,0 1,0 0,2 0,1-2,1 0,0 1,-2 1,0 0,0-1,1 0,-1-2,0 1,0-1,1 2,0-1,-1 0,0 0,-1 1,2 0,1-1,-3 1,0 1,-1-1,1 0,1-1,0 0,0 1,-2 0,0 0,0 2,0-2,0 1,0-2,0 1,0 1,0-1,2 1,0-1,1-2,1 3,-2-1,1 1,0 0,0 0,1 0,-2 0,-1 2,1 0,0-1,-1 2,0 4,-5 0,0 3,0-1,0 0,4 0,0-3,1-1,2-2,1-2,0-1,1-1,4-15,-1 8,3-13,-1 12,2-3,0 0,0-2,1 3,-4 1,3 1,-2 0,1 0,-1 1,0-2,-1 1,1-1,-1 1,2-1,-1 0,1 1,-2-1,3-1,-1-2,1-2,1 1,-1 2,2-2,1 0,1-1,2 0,0 1,2 2,-4-1,2 1,-2 0,1 1,3 0,-1 0,-2 0,2 1,-3 0,1 1,-1 2,-3-2,0 2,0-1,1-1,0-1,0 1,1 0,-1-3,2-1,7-4,2-3,5-2,6-4,1-3,3 0,1-4,-2 2,-2-2,-4 3,-3 5,-3 4,-3 2,-2 2,-4 4,-3 2,-2 3,1 1,1-1,-3 1,0 1,0-1,-1 0,0-1,0 0,-1 0,2 1,-2-1,1 1,1 0,-1-1,2 1,1 0,-1-2,2-1,-1 1,0-3,2-1,4-4,13-7,5-2,7-4,6 0,-1 2,3 1,-6 0,-8 3,-8 5,-4 5,-7 4,-2 1,-2 1,-2-1,0 1,1 0,-1-2,0-2,0 1,-1 0,1 0,-1 0,0 1,-1 1,1-1,-2-1,2 0,0 0,0 0,0 0,0 0,1 1,0 0,0-1,1 1,-1-1,-2 2,0-1,1 1,-2-1,1 0,0 1,-1-1,1 0,0 1,0-1,2 0,0 1,-1-2,2-1,1 1,-1 0,0 0,-1-1,-1 1,1-1,0 0,0 1,0-2,0 2,1-2,-1 3,0 0,0 0,0-1,0 0,0 1,0 0,0 0,0 0,-1 1,0-1,0 1,1 0,0-1,0 1,-1 3,-2 1,1 2,0-2,3-3,-2-3,0-1,1-1,1-4,4-2,-2 2,-1 2,-1 3,-2 1,1 1,0 1,-1-1,-2 0,-1 1,0 1,0 1,-1-3,2 1,-1-1,1 1,0 1,-1-1,1 0,-1 1,1 0,-1-1,1 0,-1 1,2-1,-2 0,1 0,1-1,-1 0,1 1,0-1,0 0,0 0,0-2,2 0,0 1,0-1,0 0,0 0,0 0,0 1,1-3,-2 0,2-1,-2 2,1 2,-1 0,1 0,0 0,0 1,-2 0,1-1,-1 1,0 0,2 0,0 0,0-2,1 0,-1 0,0 0,0 2,-1 0,-1 0,0 1,1-1,1 2,-1 0,0-1,-2-1,1 1,1-2,-1 3,2-1,-2-1,0 2,-1-2,0 0,1-1,-1-1,1 2,-2 0,1 0,0 0,0-1,1-1,0-1,0-3,3-1,0-5,0 0,0-4,2 2,-1 1,-1 2,1 1,-2 2,-1 3,-2 1,-1 1,0 2,-1 1,2 0,0 0,0-2,1 0,0 1,-1-1,1 2,0 0,-3 1,2 1,-1-1,1 0,0 1,1 0,0-1,0 1,-1 1,0 0,1-1,-1 1,1-1,0 0,-1 0,1-1,0 1,1 1,1-1,0 1,1-1,-2 0,1 0,1-2,-1 2,0 0,0-1,-1 1,-1 0,1-2,-2 2,1-2,1 2,-1 0,0 0,-1-1,2 0,0 0,1-1,1 0,-1 0,2-2,3-2,3-1,1-2,5-4,1 0,-1 1,0-1,0 1,1-2,-1 0,2-1,-4 3,-2 2,-3 4,-6 3,2 1,-2-1,0 2,-2 3,-3 2,-7 6,1 0,-6 1,4-2,1 0,-1-2,1 1,2-1,-1 0,0 1,0-2,-1 1,3 1,-3-1,2 2,-4 3,-2 2,-1 3,-1 2,1-1,-1-1,1-1,-1 1,2-1,0-1,0 0,-1 0,1 0,1-2,-1-1,1-1,-1-1,2 0,1-1,1 1,1-1,-1-2,1-1,0 0,1 2,-3-1,0 2,-1-2,2 1,-2-3,3 1,-1 2,-1 0,-1 0,-1-1,0 1,0 2,-2 0,-2 0,-1 1,1-2,0 1,0 0,3-2,-2 3,2-2,2-1,0-2,1 1,-1-1,0 1,2-1,1 0,-1 0,1 0,-2 0,3 2,-3 0,2-1,0 1,0 0,-1 0,2 0,-2-1,2 1,-1 0,0 1,-3 1,-1 0,1-2,0 1,1 0,0 1,1-1,-1 0,1-1,-1 0,0-1,1 0,0 1,0-2,1 2,-2 0,1-2,0-1,2-12,0 1,2-9,0 0,2 0,1-3,3-1,2 2,0 1,-3 6,0 5,0 0,-1-1,0-1,0 0,1 1,0 0,0 1,-2 0,1 1,-1 1,-1 0,1 1,-1 0,0 1,1-1,-2 0,2-1,0-1,1 1,0-1,0 0,1 1,0-2,-2 2,3-1,-1 0,0 1,1-1,-1 0,0 0,1 0,1 1,-1-2,3 0,-1-2,4-3,1-1,5-4,6-2,4-3,5-3,0-2,5-1,3-3,-1 2,4-4,-4 5,-3 0,-3 2,-6 4,-2 3,-1 3,-6 5,-2-1,-2 1,-2 3,2-1,-2 3,-2 1,-1-1,-1 2,-1 2,0-2,-1 2,0 0,0-1,-1 0,-1 1,0 1,-1-1,1 1,-3-2,2 1,0 1,0 0,0 0,0-2,-4 0,4-3,-2 1,3 1,2 0,0 1,0-1,0 1,-1 0,-1-1,1 0,-2-1,2 1,-3 1,0-1,2 2,-2-2,2 2,-2 0,0-1,1 1,1-2,0 0,0 1,0-1,0 1,2-1,-2 0,1 0,-1 0,1 0,1 0,2 0,1-1,0 0,2 0,-3 2,2 0,-2-1,-2 1,-1 0,0 1,0 2,1-3,-1 3,1-3,0 1,0 0,1-1,-1 1,0-2,2 0,5-3,5 0,2-2,0 2,-2-1,-2 1,-1-1,-2 4,-2-1,-3 2,0-1,-2 0,-1 0,1 1,-1 1,1-1,0 0,0 0,0 0,0 1,0 0,0 1,0 0,-1-1,0 1,-2 0,-1-1,3 1,-2 0,0 0,0 0,0 1,0-3,0 3,1-2,-1 1,1 0,-1 0,0-1,1 1,0 0,0-1,2 1,0-1,0-1,0 1,0-1,1 1,2 0,1 0,2-1,2 0,-1-2,2 2,-1-1,0 1,-2 2,2-2,-2-1,-2 1,1 0,-3 1,2 0,-2 0,-2 1,1 2,-1-1,0-1,-1 0,1 1,-1 1,0 0,0 0,0 0,0 0,1 0,-1 0,1 0,-1-2,1 0,-1 1,-1 0,-1-1,1 1,-1-1,1 0,2 2,-1-1,0 1,1 0,-1 0,0 0,-1-1,-1-1,0 0,1 1,1 1,-1 0,0-2,0 1,-1-1,1 0,1 2,0 0,0-1,0 1,0 0,0 0,0 0,0 0,-1 0,1 0,0 0,-1 0,-1-2,0 0,2 1,0 1,1 0,-1 0,0 0,0 0,0 0,0 0,0 0,0 0,-1 0,1 0,1 0,-1 0,1 0,-1 0,1 0,-1 0,3 0,-2 0,3 0,-5 0,1 0,0 0,1 0,-1 0,1 0,-1 0,0 0,0 0,1 0,3 0,-2 0,3 0,-2 0,-2 0,1 0,-1 2,2 0,-5 0,0 0,0 0,-1 0,3 0,-4 1,0 1,0 0,-1 1,0 1,1-1,-1 1,-1-1,2-1,0 0,3-1,1 1,0 0,-2-1,1 0,-1 0,0 0,1-1,-3 1,1 1,1 0,0-1,1 1,0-1,0 0,0-1,0 2,-3-1,2 0,-2 2,0-1,2-1,-3 1,0 0,2 0,-1 0,-1 0,2 1,-1 1,-1-1,2 0,0 0,-2-1,1 0,-2 2,0-1,0 0,0 1,0 0,0 0,0-1,1-1,1 0,-1 0,1 0,0 1,0-1,-1 1,1-1,-2 2,0-1,0 1,0 0,0-1,0 1,0 0,2-1,0-1,-1 0,1 1,-2 1,0-1,0 1,0 0,0 0,0 0,0 0,0 0,0 0,0 0,0 1,0-1,0 0,0-1,0 0,0 1,0 1,0-1,0 0,0 0,0 0,0 1,0-1,0 1,0-1,0-1,0 1,0-1,0 1,0 0,0 0,0-1,0 1,0 0,0-1,0 1,0-1,0 1,0-1,0 1,0 0,0 0,-1 0,-1-1,-1 0,-1 1,0 0,0 1,0-1,1 1,-2-1,0 1,1 1,0-2,0 1,-1-1,1 1,-1-1,2-2,-1-1,1 1,-1 1,-1-1,2 0,-2-1,1 0,-1 0,0 0,-1 0,3 0,-1 0,0 1,1-1,-3 0,1 1,-2-1,0 2,1-2,1 1,0 0,0-2,0 2,-1 0,0 0,-1 1,0 0,-2 1,-1 2,1-1,-3 0,2 0,-1 1,2-1,-2 2,1 1,0-1,1 1,1-4,1 1,0-1,1 1,1 0,1-1,0-2,0 0,-2 0,1 1,0-1,0 1,0 0,-1 1,-1 0,1 0,0-2,1 1,0 0,-1-1,0 1,-1 0,1 0,0 0,1-2,1 0,1 0,0 0,-1 0,1 1,0-2,-1 1,0 0,-2 0,2 0,0-1,-1 1,1 2,0-2,0 2,1-2,-1 0,1 0,-1 0,1 1,-2 0,-1-1,0 0,1 1,1-2,-1 3,-2-1,1 2,0-2,1 0,1 1,-2 0,0 2,0-2,0 0,1-2,1 1,-1 0,-2 1,0 1,0 2,-2-1,2-2,0 0,0 0,0 0,2 1,1-2,1 0,0 0,-3-2,1 3,-1-3,1 3,0-2,-1 0,1 1,-1-2,0 1,2 0,-1-1,1 0,1 0,-3 1,2-1,-1 2,-2-2,1 2,-1-2,1 1,-1-1,2 1,0-2,1 2,0 1,-3-2,0 2,0-3,0 3,-1-2,1 0,1-1,1 1,-1 0,1 1,0 0,-2-1,0 1,0 0,1 0,0 0,0-2,1 1,0 0,0 0,2 1,-1 0,1-1,-2 2,2-1,-1 1,0-1,1-1,-1 1,1 0,-1 0,0 0,0 0,-2 1,0-1,2 1,0 0,-1 1,0 1,-1-1,1-1,0 1,1-1,0 0,-1 0,2-1,-1 0,1 1,-1 0,-1 1,0-1,1-2,-1 1,0 2,-1-2,-1 2,0-2,2 0,0 0,-1 0,1 1,-2-1,1 0,-1 0,0 0,1 0,0 1,0-2,0 1,0-1,0 1,-1 0,0 0,2 0,0 0,0 0,0 1,-1 1,0 0,1-2,1 0,0 0,-1 0,1 0,0 0,-1-2,2 2,-1-1,0 0,1 1,-2 0,1 0,-1 0,0-1,3 1,-2-1,-1 1,0 2,-1-2,1 2,-1-3,2 2,1 0,-1-1,0 1,-1 0,-2 0,2-1,1 0,-1 1,-1-1,-1 0,0 2,0-1,0 1,0-3,1 1,-1 1,2-2,1 1,0-2,0 2,0-2,-1 1,1 1,-1-1,1 1,-1 1,-1-1,1 0,2 0,-1 0,-1 0,1 2,0-3,0 2,-1 0,-2 1,1-1,0 1,2-1,1-2,-1 3,1 0,-1 0,1-1,-2 0,1-5,-4 5,-1 0,-2 8,1 0,2 1,-6 6,7-9,-4 7,6-12,0-1,1-1,1 2,0-1,-1 1,1-2,-1-1,0 3,1-1,-4 0,2 1,-2 0,0 0,-2 1,-1 2,-2-1,-3 2,2 1,-2 3,2-2,3-1,0-1,4-2,-2 0,3-1,0-1,1-2,-1-1,-1 1,0 0,1 1,2 1,-1-1,1 1,0-1,-2 0,1 2,-1-1,1 0,-1 1,0-1,0 0,0 0,0 1,-1 1,0-1,1 1,-1-1,1-1,-2 0,-1-1,3 3,0 0,-1-1,1 1,-2 0,1-1,2 0,0-2,2 0,-2-2,1 1,-1 1,1-1,-1 0,3 2,-3-1,2 0,0-1,-2 2,2-2,-2 2,1-2,-1 0,1 0,0 0,-3-1,2 0,-3-1,3-1,1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1T15:12:24.707"/>
    </inkml:context>
    <inkml:brush xml:id="br0">
      <inkml:brushProperty name="width" value="0.1" units="cm"/>
      <inkml:brushProperty name="height" value="0.2" units="cm"/>
      <inkml:brushProperty name="color" value="#0069AF"/>
      <inkml:brushProperty name="tip" value="rectangle"/>
      <inkml:brushProperty name="rasterOp" value="maskPen"/>
    </inkml:brush>
  </inkml:definitions>
  <inkml:trace contextRef="#ctx0" brushRef="#br0">588 1,'-14'1,"1"1,7 2,1 1,2 0,-1-1,-1-1,-4 4,2-1,-3 3,5-5,-1-1,1 0,1 1,-2-2,0 1,0 0,1-1,2 2,-1-1,-1-1,2 1,-3-1,3 1,-1 0,-1 0,2 2,-2-2,0 1,0 0,1 1,-1-1,2 2,0-1,-2-1,2 1,-3 0,2 1,0-1,-2-1,2 0,1-2,0 1,-1-1,-1 0,1 0,0 2,0 0,0-1,0 1,0-1,0 1,0-1,1 0,-1 1,-1-1,0 0,-2 0,1 1,0 1,0-1,-1 1,0-2,1 1,0-1,2-1,0 1,-2-1,1-1,2 3,-2-3,1 3,1-1,-2-1,2-1,-2 1,1 1,-1 0,0 0,0 0,0 1,0-1,0 0,0 0,1 0,1 0,-3 1,3 0,-2-1,0 2,0-1,0 0,1 0,-1 1,0 0,-1 0,-2 1,1 1,2-1,0-1,0 0,-1 0,0-2,0 1,2-1,0 1,2-1,-1 0,-1 1,0 1,-3 1,4 0,-1-1,0 0,0-3,0 2,1 0,-1-1,2 1,-2-1,2 1,0-1,1 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1T15:12:28.635"/>
    </inkml:context>
    <inkml:brush xml:id="br0">
      <inkml:brushProperty name="width" value="0.1" units="cm"/>
      <inkml:brushProperty name="height" value="0.2" units="cm"/>
      <inkml:brushProperty name="color" value="#0069AF"/>
      <inkml:brushProperty name="tip" value="rectangle"/>
      <inkml:brushProperty name="rasterOp" value="maskPen"/>
    </inkml:brush>
  </inkml:definitions>
  <inkml:trace contextRef="#ctx0" brushRef="#br0">538 13,'-16'0,"2"0,8 0,0 0,0 0,-1 0,0 0,1 0,-1 0,1 0,0 0,-1 0,2 0,-1 0,0 0,0 0,-1 0,0 0,0 0,0 0,0 0,0 0,0 0,1 0,-1 0,0 0,1 0,0 0,1 0,-2 0,1 0,-1 0,1 0,-1 0,0 0,0 0,0 0,0 0,1 0,-1 0,1 0,0 0,-1 0,1 0,0 0,-1 0,0 0,0-2,0-1,0 2,0 1,0 0,0 0,1-2,0 0,0 1,0 0,0 1,-1 0,1 0,0 0,-1 0,1 0,0 0,-1 0,0 0,1 0,0 0,0 0,0 0,0 0,0 0,0 0,-1 0,1 0,0 0,-1 0,1 0,0 0,1 0,2 0,0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1T15:12:34.983"/>
    </inkml:context>
    <inkml:brush xml:id="br0">
      <inkml:brushProperty name="width" value="0.1" units="cm"/>
      <inkml:brushProperty name="height" value="0.2" units="cm"/>
      <inkml:brushProperty name="color" value="#0069AF"/>
      <inkml:brushProperty name="tip" value="rectangle"/>
      <inkml:brushProperty name="rasterOp" value="maskPen"/>
    </inkml:brush>
  </inkml:definitions>
  <inkml:trace contextRef="#ctx0" brushRef="#br0">67 279,'0'-14,"0"2,-2 5,0 0,1 2,-2-3,0 2,0 0,0 0,0 1,0-2,2 1,-2 1,0 0,2 1,-3 0,2-1,0 1,-1-1,1-1,1 2,1-2,0 1,0-1,0 1,0-1,0 0,-2 1,0 0,1 1,-1 0,2-2,-2 2,0 0,1 0,-1 0,2-2,0 0,-1 0,1 1,0-1,0 0,0 1,0-1,0 0,-1 2,-2 0,2 0,-1 0,2-2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1T15:12:38.194"/>
    </inkml:context>
    <inkml:brush xml:id="br0">
      <inkml:brushProperty name="width" value="0.1" units="cm"/>
      <inkml:brushProperty name="height" value="0.2" units="cm"/>
      <inkml:brushProperty name="color" value="#0069AF"/>
      <inkml:brushProperty name="tip" value="rectangle"/>
      <inkml:brushProperty name="rasterOp" value="maskPen"/>
    </inkml:brush>
  </inkml:definitions>
  <inkml:trace contextRef="#ctx0" brushRef="#br0">244 1,'-21'0,"0"0,7 0,-1 0,2 0,-3 2,1 0,2 1,0 0,6-1,1 0,-1 1,3 1,0-2,1 1,-1 1,0-1,0 1,0 1,1 0,1 0,1 1,1-1,-1-1,-1 0,-2 0,1-1,-1-1,2 3,-1-1,0 1,-1-2,1 0,0 0,0 0,1 1,0 0,-1 1,-1-2,0 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1T15:12:41.950"/>
    </inkml:context>
    <inkml:brush xml:id="br0">
      <inkml:brushProperty name="width" value="0.1" units="cm"/>
      <inkml:brushProperty name="height" value="0.2" units="cm"/>
      <inkml:brushProperty name="color" value="#0069AF"/>
      <inkml:brushProperty name="tip" value="rectangle"/>
      <inkml:brushProperty name="rasterOp" value="maskPen"/>
    </inkml:brush>
  </inkml:definitions>
  <inkml:trace contextRef="#ctx0" brushRef="#br0">725 1,'-11'7,"0"0,6-1,0 0,1-1,0 0,-5 2,4-2,-2 3,1-3,2 2,-1 0,0-2,0 2,1 0,0-2,-1 1,1 0,-2 0,-1 0,0 1,1 0,1-1,0 1,1-1,1-1,-1-2,1 0,1 2,-2-1,2 1,-3 0,1 0,0 1,-1-1,2-1,-1 0,0 1,1 0,-2 1,1 1,-2-1,-1 1,0 0,2-1,0 1,-1 0,2 0,-1 0,0-1,-1 1,-1 0,0 0,0 0,0-1,0 1,0 0,0-2,1 1,0 0,0 0,1 0,0-1,0-1,-2-1,0 0,0 1,0-1,2 0,0 0,-1 0,0 0,1 2,0-2,1 0,1 0,-1 0,1-1,-1 2,-2 0,0 1,0-1,1 1,0-2,0 1,-1 0,-1 0,2 0,0-1,2 1,-1 0,-1-3,1 2,-1-1,2 1,-1-1,1 1,0 0,-2 1,0 0,-1-1,0 2,1-3,0 2,-3 1,-1 1,-4 1,0 0,1 3,-2 0,-2 3,1-2,0-1,3 0,3-4,1 1,3-2,0 1,1 1,0-2,-1-1,1-1,-1 0,0-2,1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1T15:12:46.241"/>
    </inkml:context>
    <inkml:brush xml:id="br0">
      <inkml:brushProperty name="width" value="0.1" units="cm"/>
      <inkml:brushProperty name="height" value="0.2" units="cm"/>
      <inkml:brushProperty name="color" value="#0069AF"/>
      <inkml:brushProperty name="tip" value="rectangle"/>
      <inkml:brushProperty name="rasterOp" value="maskPen"/>
    </inkml:brush>
  </inkml:definitions>
  <inkml:trace contextRef="#ctx0" brushRef="#br0">342 0,'-7'12,"-1"-2,4-5,1 0,-1 0,0 0,1 0,-1-1,1 1,-2-1,2 2,-2 1,2 0,1-2,-1 1,1 1,0-1,-1 1,1 0,-2-1,0 0,2 1,0-1,0 0,0-2,-2 1,1-1,-1-1,1 2,0-1,1 0,0 1,-1-2,1 2,-1 0,-1 0,1-1,0 0,2 0,-2-2,-1 3,0 0,-3 0,2 0,0 2,0-2,-2 0,2 0,0-1,0 1,0 0,0-2,0 2,1 0,-1 0,0 2,1-1,-1 1,0 0,1-1,-1-1,0 1,1 1,0-1,0-1,1-1,-1-1,0 0,0 1,1-1,-1 0,1 2,-2-1,0 1,0-1,0-1,1 1,-2 0,3 0,0 0,-1-3,1 2,-3-1,3 0,-1 1,1 0,-1-1,1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7556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da-DK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2957" y="0"/>
            <a:ext cx="2877556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endParaRPr lang="da-DK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49250" y="742950"/>
            <a:ext cx="5942013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402" y="4704596"/>
            <a:ext cx="4869710" cy="4456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9192"/>
            <a:ext cx="2877556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da-DK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2957" y="9409192"/>
            <a:ext cx="2877556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F3F32E0F-CC15-41F9-B1B5-0E636D68CB23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3777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32E0F-CC15-41F9-B1B5-0E636D68CB23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6725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349250" y="742950"/>
            <a:ext cx="5942013" cy="371475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32E0F-CC15-41F9-B1B5-0E636D68CB23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181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454B2-E91F-DE4C-9BEA-CCE8FE6E2111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8946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42924-B86B-8E48-8475-D20FE61D2638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0881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42924-B86B-8E48-8475-D20FE61D2638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7809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347663" y="742950"/>
            <a:ext cx="5945187" cy="3716338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42924-B86B-8E48-8475-D20FE61D2638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6439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44" eaLnBrk="0" hangingPunct="0">
              <a:defRPr sz="2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686783" indent="-264147" defTabSz="914244" eaLnBrk="0" hangingPunct="0">
              <a:defRPr sz="2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056589" indent="-211318" defTabSz="914244" eaLnBrk="0" hangingPunct="0">
              <a:defRPr sz="2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479225" indent="-211318" defTabSz="914244" eaLnBrk="0" hangingPunct="0">
              <a:defRPr sz="2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901861" indent="-211318" defTabSz="914244" eaLnBrk="0" hangingPunct="0">
              <a:defRPr sz="2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324496" indent="-211318" defTabSz="914244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47132" indent="-211318" defTabSz="914244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69768" indent="-211318" defTabSz="914244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592403" indent="-211318" defTabSz="914244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2A79C1D5-A741-F041-88F6-3B06AFF017BB}" type="slidenum">
              <a:rPr lang="da-DK" sz="1200"/>
              <a:pPr eaLnBrk="1" hangingPunct="1"/>
              <a:t>17</a:t>
            </a:fld>
            <a:endParaRPr lang="da-DK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687388"/>
            <a:ext cx="5483225" cy="3427412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078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09603" y="1079500"/>
            <a:ext cx="6402388" cy="6985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905000"/>
            <a:ext cx="6400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5" name="Picture 8" descr="Logo_pan5415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157201"/>
            <a:ext cx="893762" cy="1019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5AB033-6BAD-4837-8DBF-62366F6838B4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422264"/>
            <a:ext cx="7772400" cy="1250156"/>
          </a:xfrm>
        </p:spPr>
        <p:txBody>
          <a:bodyPr anchor="b"/>
          <a:lstStyle>
            <a:lvl1pPr marL="0" indent="0">
              <a:buNone/>
              <a:defRPr sz="1667"/>
            </a:lvl1pPr>
            <a:lvl2pPr marL="380985" indent="0">
              <a:buNone/>
              <a:defRPr sz="1500"/>
            </a:lvl2pPr>
            <a:lvl3pPr marL="761970" indent="0">
              <a:buNone/>
              <a:defRPr sz="1333"/>
            </a:lvl3pPr>
            <a:lvl4pPr marL="1142954" indent="0">
              <a:buNone/>
              <a:defRPr sz="1167"/>
            </a:lvl4pPr>
            <a:lvl5pPr marL="1523939" indent="0">
              <a:buNone/>
              <a:defRPr sz="1167"/>
            </a:lvl5pPr>
            <a:lvl6pPr marL="1904924" indent="0">
              <a:buNone/>
              <a:defRPr sz="1167"/>
            </a:lvl6pPr>
            <a:lvl7pPr marL="2285909" indent="0">
              <a:buNone/>
              <a:defRPr sz="1167"/>
            </a:lvl7pPr>
            <a:lvl8pPr marL="2666893" indent="0">
              <a:buNone/>
              <a:defRPr sz="1167"/>
            </a:lvl8pPr>
            <a:lvl9pPr marL="3047878" indent="0">
              <a:buNone/>
              <a:defRPr sz="1167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0FB8A-1405-4465-BD38-7B82D6B040A4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0" y="1333500"/>
            <a:ext cx="3810000" cy="3804708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0" y="1333500"/>
            <a:ext cx="3810000" cy="3804708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FEF0A-E1A4-419F-BBB6-9DEB7CE6DD9D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3" y="1279261"/>
            <a:ext cx="4040188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3" y="1812396"/>
            <a:ext cx="4040188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30" y="1279261"/>
            <a:ext cx="4041775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30" y="1812396"/>
            <a:ext cx="4041775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75A8D-02B8-4CA5-B147-9C0BE47BA70B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A51A0-D9FA-4E95-9E62-CFB33F2024FD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17848-8657-4FB4-8C7B-EF03E70BD1AA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5" y="227542"/>
            <a:ext cx="3008313" cy="968375"/>
          </a:xfrm>
        </p:spPr>
        <p:txBody>
          <a:bodyPr/>
          <a:lstStyle>
            <a:lvl1pPr algn="l">
              <a:defRPr sz="1667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4" y="227545"/>
            <a:ext cx="5111751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5" y="1195920"/>
            <a:ext cx="3008313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CB3D9-DE48-497B-B508-FE8C9C8B18CF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000501"/>
            <a:ext cx="5486400" cy="472282"/>
          </a:xfrm>
        </p:spPr>
        <p:txBody>
          <a:bodyPr/>
          <a:lstStyle>
            <a:lvl1pPr algn="l">
              <a:defRPr sz="1667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8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91C12B-B93C-4AC9-8891-66732F970C9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64781-08E1-4D67-AC3E-13BF168A4514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438903" y="254000"/>
            <a:ext cx="1943100" cy="4884208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3" y="254000"/>
            <a:ext cx="5676900" cy="4884208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6BCAD0-0FC8-40C4-86D7-2B17CF879D17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3" y="1079500"/>
            <a:ext cx="6402388" cy="6985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905000"/>
            <a:ext cx="6400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pic>
        <p:nvPicPr>
          <p:cNvPr id="66564" name="Picture 4" descr="DTU-DK-A1"/>
          <p:cNvPicPr>
            <a:picLocks noChangeAspect="1" noChangeArrowheads="1"/>
          </p:cNvPicPr>
          <p:nvPr/>
        </p:nvPicPr>
        <p:blipFill>
          <a:blip r:embed="rId2" cstate="print"/>
          <a:srcRect l="78432"/>
          <a:stretch>
            <a:fillRect/>
          </a:stretch>
        </p:blipFill>
        <p:spPr bwMode="auto">
          <a:xfrm>
            <a:off x="8270881" y="232833"/>
            <a:ext cx="479425" cy="444500"/>
          </a:xfrm>
          <a:prstGeom prst="rect">
            <a:avLst/>
          </a:prstGeom>
          <a:noFill/>
        </p:spPr>
      </p:pic>
      <p:pic>
        <p:nvPicPr>
          <p:cNvPr id="66565" name="Picture 5" descr="DTU frise RGB"/>
          <p:cNvPicPr>
            <a:picLocks noChangeAspect="1" noChangeArrowheads="1"/>
          </p:cNvPicPr>
          <p:nvPr/>
        </p:nvPicPr>
        <p:blipFill>
          <a:blip r:embed="rId3" cstate="print"/>
          <a:srcRect r="25990"/>
          <a:stretch>
            <a:fillRect/>
          </a:stretch>
        </p:blipFill>
        <p:spPr bwMode="auto">
          <a:xfrm>
            <a:off x="4432303" y="3492501"/>
            <a:ext cx="4711700" cy="194865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A1B893-1A96-4E96-8DE3-B57F96669B17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422264"/>
            <a:ext cx="7772400" cy="1250156"/>
          </a:xfrm>
        </p:spPr>
        <p:txBody>
          <a:bodyPr anchor="b"/>
          <a:lstStyle>
            <a:lvl1pPr marL="0" indent="0">
              <a:buNone/>
              <a:defRPr sz="1667"/>
            </a:lvl1pPr>
            <a:lvl2pPr marL="380985" indent="0">
              <a:buNone/>
              <a:defRPr sz="1500"/>
            </a:lvl2pPr>
            <a:lvl3pPr marL="761970" indent="0">
              <a:buNone/>
              <a:defRPr sz="1333"/>
            </a:lvl3pPr>
            <a:lvl4pPr marL="1142954" indent="0">
              <a:buNone/>
              <a:defRPr sz="1167"/>
            </a:lvl4pPr>
            <a:lvl5pPr marL="1523939" indent="0">
              <a:buNone/>
              <a:defRPr sz="1167"/>
            </a:lvl5pPr>
            <a:lvl6pPr marL="1904924" indent="0">
              <a:buNone/>
              <a:defRPr sz="1167"/>
            </a:lvl6pPr>
            <a:lvl7pPr marL="2285909" indent="0">
              <a:buNone/>
              <a:defRPr sz="1167"/>
            </a:lvl7pPr>
            <a:lvl8pPr marL="2666893" indent="0">
              <a:buNone/>
              <a:defRPr sz="1167"/>
            </a:lvl8pPr>
            <a:lvl9pPr marL="3047878" indent="0">
              <a:buNone/>
              <a:defRPr sz="1167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04F4D6-7887-45C6-AE70-FC6713666E8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0" y="1333500"/>
            <a:ext cx="3810000" cy="3804708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0" y="1333500"/>
            <a:ext cx="3810000" cy="3804708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D291EC-4F8E-4183-B9A2-E37A363C0BAA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3" y="1279261"/>
            <a:ext cx="4040188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3" y="1812396"/>
            <a:ext cx="4040188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30" y="1279261"/>
            <a:ext cx="4041775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30" y="1812396"/>
            <a:ext cx="4041775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D858E-6FE9-4C9C-8E63-DE8072108FFD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422E0-2581-412F-BABD-CFF09295AA7C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1271A-AF5E-47AB-9CD2-59F9B517ED1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5" y="227542"/>
            <a:ext cx="3008313" cy="968375"/>
          </a:xfrm>
        </p:spPr>
        <p:txBody>
          <a:bodyPr/>
          <a:lstStyle>
            <a:lvl1pPr algn="l">
              <a:defRPr sz="1667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4" y="227545"/>
            <a:ext cx="5111751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5" y="1195920"/>
            <a:ext cx="3008313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631E2-DE42-483A-82EF-343F90FFA3C0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000501"/>
            <a:ext cx="5486400" cy="472282"/>
          </a:xfrm>
        </p:spPr>
        <p:txBody>
          <a:bodyPr/>
          <a:lstStyle>
            <a:lvl1pPr algn="l">
              <a:defRPr sz="1667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8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27A9F9-5FE4-4D91-8229-0F159EE95975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99DE14-D97D-46CD-910E-349320FF99BB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438903" y="254000"/>
            <a:ext cx="1943100" cy="4884208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3" y="254000"/>
            <a:ext cx="5676900" cy="4884208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2F194-A608-44B9-B797-2F7EBDAD2168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54000"/>
            <a:ext cx="77724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titeltypografi i masteren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333500"/>
            <a:ext cx="7772400" cy="3804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18414" y="5397500"/>
            <a:ext cx="763587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750"/>
            </a:lvl1pPr>
          </a:lstStyle>
          <a:p>
            <a:endParaRPr lang="da-DK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00601" y="5397500"/>
            <a:ext cx="2741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750"/>
            </a:lvl1pPr>
          </a:lstStyle>
          <a:p>
            <a:endParaRPr lang="da-DK"/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5397500"/>
            <a:ext cx="3048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750"/>
            </a:lvl1pPr>
          </a:lstStyle>
          <a:p>
            <a:fld id="{5E19F786-CCFE-450B-ACA8-98218391A4D3}" type="slidenum">
              <a:rPr lang="da-DK"/>
              <a:pPr/>
              <a:t>‹nr.›</a:t>
            </a:fld>
            <a:endParaRPr lang="da-DK"/>
          </a:p>
        </p:txBody>
      </p:sp>
      <p:pic>
        <p:nvPicPr>
          <p:cNvPr id="9" name="Picture 8" descr="Logo_pan5415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28384" y="157201"/>
            <a:ext cx="893762" cy="1019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380985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76197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142954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523939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57421" indent="-157421" algn="l" rtl="0" eaLnBrk="1" fontAlgn="base" hangingPunct="1">
        <a:spcBef>
          <a:spcPct val="20000"/>
        </a:spcBef>
        <a:spcAft>
          <a:spcPct val="0"/>
        </a:spcAft>
        <a:buChar char="•"/>
        <a:defRPr sz="1333">
          <a:solidFill>
            <a:schemeClr val="tx1"/>
          </a:solidFill>
          <a:latin typeface="+mn-lt"/>
          <a:ea typeface="+mn-ea"/>
          <a:cs typeface="+mn-cs"/>
        </a:defRPr>
      </a:lvl1pPr>
      <a:lvl2pPr marL="478877" indent="-162713" algn="l" rtl="0" eaLnBrk="1" fontAlgn="base" hangingPunct="1">
        <a:spcBef>
          <a:spcPct val="20000"/>
        </a:spcBef>
        <a:spcAft>
          <a:spcPct val="0"/>
        </a:spcAft>
        <a:buChar char="–"/>
        <a:defRPr sz="1333">
          <a:solidFill>
            <a:schemeClr val="tx1"/>
          </a:solidFill>
          <a:latin typeface="+mn-lt"/>
          <a:ea typeface="+mn-ea"/>
        </a:defRPr>
      </a:lvl2pPr>
      <a:lvl3pPr marL="1066228" indent="-190492" algn="l" rtl="0" eaLnBrk="1" fontAlgn="base" hangingPunct="1">
        <a:spcBef>
          <a:spcPct val="20000"/>
        </a:spcBef>
        <a:spcAft>
          <a:spcPct val="0"/>
        </a:spcAft>
        <a:buChar char="•"/>
        <a:defRPr sz="1333">
          <a:solidFill>
            <a:schemeClr val="tx1"/>
          </a:solidFill>
          <a:latin typeface="+mn-lt"/>
          <a:ea typeface="+mn-ea"/>
        </a:defRPr>
      </a:lvl3pPr>
      <a:lvl4pPr marL="1415464" indent="-190492" algn="l" rtl="0" eaLnBrk="1" fontAlgn="base" hangingPunct="1">
        <a:spcBef>
          <a:spcPct val="20000"/>
        </a:spcBef>
        <a:spcAft>
          <a:spcPct val="0"/>
        </a:spcAft>
        <a:buChar char="–"/>
        <a:defRPr sz="1333">
          <a:solidFill>
            <a:schemeClr val="tx1"/>
          </a:solidFill>
          <a:latin typeface="+mn-lt"/>
          <a:ea typeface="+mn-ea"/>
        </a:defRPr>
      </a:lvl4pPr>
      <a:lvl5pPr marL="1764700" indent="-190492" algn="l" rtl="0" eaLnBrk="1" fontAlgn="base" hangingPunct="1">
        <a:spcBef>
          <a:spcPct val="20000"/>
        </a:spcBef>
        <a:spcAft>
          <a:spcPct val="0"/>
        </a:spcAft>
        <a:buChar char="»"/>
        <a:defRPr sz="1333">
          <a:solidFill>
            <a:schemeClr val="tx1"/>
          </a:solidFill>
          <a:latin typeface="+mn-lt"/>
          <a:ea typeface="+mn-ea"/>
        </a:defRPr>
      </a:lvl5pPr>
      <a:lvl6pPr marL="2145685" indent="-190492" algn="l" rtl="0" eaLnBrk="1" fontAlgn="base" hangingPunct="1">
        <a:spcBef>
          <a:spcPct val="20000"/>
        </a:spcBef>
        <a:spcAft>
          <a:spcPct val="0"/>
        </a:spcAft>
        <a:buChar char="»"/>
        <a:defRPr sz="1333">
          <a:solidFill>
            <a:schemeClr val="tx1"/>
          </a:solidFill>
          <a:latin typeface="+mn-lt"/>
          <a:ea typeface="+mn-ea"/>
        </a:defRPr>
      </a:lvl6pPr>
      <a:lvl7pPr marL="2526670" indent="-190492" algn="l" rtl="0" eaLnBrk="1" fontAlgn="base" hangingPunct="1">
        <a:spcBef>
          <a:spcPct val="20000"/>
        </a:spcBef>
        <a:spcAft>
          <a:spcPct val="0"/>
        </a:spcAft>
        <a:buChar char="»"/>
        <a:defRPr sz="1333">
          <a:solidFill>
            <a:schemeClr val="tx1"/>
          </a:solidFill>
          <a:latin typeface="+mn-lt"/>
          <a:ea typeface="+mn-ea"/>
        </a:defRPr>
      </a:lvl7pPr>
      <a:lvl8pPr marL="2907655" indent="-190492" algn="l" rtl="0" eaLnBrk="1" fontAlgn="base" hangingPunct="1">
        <a:spcBef>
          <a:spcPct val="20000"/>
        </a:spcBef>
        <a:spcAft>
          <a:spcPct val="0"/>
        </a:spcAft>
        <a:buChar char="»"/>
        <a:defRPr sz="1333">
          <a:solidFill>
            <a:schemeClr val="tx1"/>
          </a:solidFill>
          <a:latin typeface="+mn-lt"/>
          <a:ea typeface="+mn-ea"/>
        </a:defRPr>
      </a:lvl8pPr>
      <a:lvl9pPr marL="3288639" indent="-190492" algn="l" rtl="0" eaLnBrk="1" fontAlgn="base" hangingPunct="1">
        <a:spcBef>
          <a:spcPct val="20000"/>
        </a:spcBef>
        <a:spcAft>
          <a:spcPct val="0"/>
        </a:spcAft>
        <a:buChar char="»"/>
        <a:defRPr sz="1333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54000"/>
            <a:ext cx="77724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333500"/>
            <a:ext cx="7772400" cy="3804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pic>
        <p:nvPicPr>
          <p:cNvPr id="65544" name="Picture 8" descr="DTU-DK-A1"/>
          <p:cNvPicPr>
            <a:picLocks noChangeAspect="1" noChangeArrowheads="1"/>
          </p:cNvPicPr>
          <p:nvPr/>
        </p:nvPicPr>
        <p:blipFill>
          <a:blip r:embed="rId13" cstate="print"/>
          <a:srcRect l="78432"/>
          <a:stretch>
            <a:fillRect/>
          </a:stretch>
        </p:blipFill>
        <p:spPr bwMode="auto">
          <a:xfrm>
            <a:off x="8270881" y="232833"/>
            <a:ext cx="479425" cy="444500"/>
          </a:xfrm>
          <a:prstGeom prst="rect">
            <a:avLst/>
          </a:prstGeom>
          <a:noFill/>
        </p:spPr>
      </p:pic>
      <p:sp>
        <p:nvSpPr>
          <p:cNvPr id="6554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18414" y="5397500"/>
            <a:ext cx="763587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750"/>
            </a:lvl1pPr>
          </a:lstStyle>
          <a:p>
            <a:endParaRPr lang="da-DK"/>
          </a:p>
        </p:txBody>
      </p:sp>
      <p:sp>
        <p:nvSpPr>
          <p:cNvPr id="6554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00601" y="5397500"/>
            <a:ext cx="2741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750"/>
            </a:lvl1pPr>
          </a:lstStyle>
          <a:p>
            <a:endParaRPr lang="da-DK"/>
          </a:p>
        </p:txBody>
      </p:sp>
      <p:sp>
        <p:nvSpPr>
          <p:cNvPr id="6554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5397500"/>
            <a:ext cx="3048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750"/>
            </a:lvl1pPr>
          </a:lstStyle>
          <a:p>
            <a:fld id="{B5371227-BDC5-4AD4-A18B-D73CCE4BC4A5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989017" y="5397500"/>
            <a:ext cx="3692525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ct val="0"/>
              </a:spcBef>
            </a:pPr>
            <a:r>
              <a:rPr lang="da-DK" sz="750" b="1"/>
              <a:t>Danmarks Tekniske Universitet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380985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76197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142954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523939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57421" indent="-157421" algn="l" rtl="0" fontAlgn="base">
        <a:spcBef>
          <a:spcPct val="20000"/>
        </a:spcBef>
        <a:spcAft>
          <a:spcPct val="0"/>
        </a:spcAft>
        <a:buChar char="•"/>
        <a:defRPr sz="1333">
          <a:solidFill>
            <a:schemeClr val="tx1"/>
          </a:solidFill>
          <a:latin typeface="+mn-lt"/>
          <a:ea typeface="+mn-ea"/>
          <a:cs typeface="+mn-cs"/>
        </a:defRPr>
      </a:lvl1pPr>
      <a:lvl2pPr marL="478877" indent="-162713" algn="l" rtl="0" fontAlgn="base">
        <a:spcBef>
          <a:spcPct val="20000"/>
        </a:spcBef>
        <a:spcAft>
          <a:spcPct val="0"/>
        </a:spcAft>
        <a:buChar char="–"/>
        <a:defRPr sz="1333">
          <a:solidFill>
            <a:schemeClr val="tx1"/>
          </a:solidFill>
          <a:latin typeface="+mn-lt"/>
          <a:ea typeface="+mn-ea"/>
        </a:defRPr>
      </a:lvl2pPr>
      <a:lvl3pPr marL="1066228" indent="-190492" algn="l" rtl="0" fontAlgn="base">
        <a:spcBef>
          <a:spcPct val="20000"/>
        </a:spcBef>
        <a:spcAft>
          <a:spcPct val="0"/>
        </a:spcAft>
        <a:buChar char="•"/>
        <a:defRPr sz="1333">
          <a:solidFill>
            <a:schemeClr val="tx1"/>
          </a:solidFill>
          <a:latin typeface="+mn-lt"/>
          <a:ea typeface="+mn-ea"/>
        </a:defRPr>
      </a:lvl3pPr>
      <a:lvl4pPr marL="1415464" indent="-190492" algn="l" rtl="0" fontAlgn="base">
        <a:spcBef>
          <a:spcPct val="20000"/>
        </a:spcBef>
        <a:spcAft>
          <a:spcPct val="0"/>
        </a:spcAft>
        <a:buChar char="–"/>
        <a:defRPr sz="1333">
          <a:solidFill>
            <a:schemeClr val="tx1"/>
          </a:solidFill>
          <a:latin typeface="+mn-lt"/>
          <a:ea typeface="+mn-ea"/>
        </a:defRPr>
      </a:lvl4pPr>
      <a:lvl5pPr marL="1764700" indent="-190492" algn="l" rtl="0" fontAlgn="base">
        <a:spcBef>
          <a:spcPct val="20000"/>
        </a:spcBef>
        <a:spcAft>
          <a:spcPct val="0"/>
        </a:spcAft>
        <a:buChar char="»"/>
        <a:defRPr sz="1333">
          <a:solidFill>
            <a:schemeClr val="tx1"/>
          </a:solidFill>
          <a:latin typeface="+mn-lt"/>
          <a:ea typeface="+mn-ea"/>
        </a:defRPr>
      </a:lvl5pPr>
      <a:lvl6pPr marL="2145685" indent="-190492" algn="l" rtl="0" fontAlgn="base">
        <a:spcBef>
          <a:spcPct val="20000"/>
        </a:spcBef>
        <a:spcAft>
          <a:spcPct val="0"/>
        </a:spcAft>
        <a:buChar char="»"/>
        <a:defRPr sz="1333">
          <a:solidFill>
            <a:schemeClr val="tx1"/>
          </a:solidFill>
          <a:latin typeface="+mn-lt"/>
          <a:ea typeface="+mn-ea"/>
        </a:defRPr>
      </a:lvl6pPr>
      <a:lvl7pPr marL="2526670" indent="-190492" algn="l" rtl="0" fontAlgn="base">
        <a:spcBef>
          <a:spcPct val="20000"/>
        </a:spcBef>
        <a:spcAft>
          <a:spcPct val="0"/>
        </a:spcAft>
        <a:buChar char="»"/>
        <a:defRPr sz="1333">
          <a:solidFill>
            <a:schemeClr val="tx1"/>
          </a:solidFill>
          <a:latin typeface="+mn-lt"/>
          <a:ea typeface="+mn-ea"/>
        </a:defRPr>
      </a:lvl7pPr>
      <a:lvl8pPr marL="2907655" indent="-190492" algn="l" rtl="0" fontAlgn="base">
        <a:spcBef>
          <a:spcPct val="20000"/>
        </a:spcBef>
        <a:spcAft>
          <a:spcPct val="0"/>
        </a:spcAft>
        <a:buChar char="»"/>
        <a:defRPr sz="1333">
          <a:solidFill>
            <a:schemeClr val="tx1"/>
          </a:solidFill>
          <a:latin typeface="+mn-lt"/>
          <a:ea typeface="+mn-ea"/>
        </a:defRPr>
      </a:lvl8pPr>
      <a:lvl9pPr marL="3288639" indent="-190492" algn="l" rtl="0" fontAlgn="base">
        <a:spcBef>
          <a:spcPct val="20000"/>
        </a:spcBef>
        <a:spcAft>
          <a:spcPct val="0"/>
        </a:spcAft>
        <a:buChar char="»"/>
        <a:defRPr sz="1333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6.png"/><Relationship Id="rId7" Type="http://schemas.openxmlformats.org/officeDocument/2006/relationships/image" Target="NULL"/><Relationship Id="rId12" Type="http://schemas.openxmlformats.org/officeDocument/2006/relationships/image" Target="../media/image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.xml"/><Relationship Id="rId5" Type="http://schemas.openxmlformats.org/officeDocument/2006/relationships/image" Target="NULL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customXml" Target="../ink/ink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5.xml"/><Relationship Id="rId21" Type="http://schemas.openxmlformats.org/officeDocument/2006/relationships/customXml" Target="../ink/ink17.xml"/><Relationship Id="rId42" Type="http://schemas.openxmlformats.org/officeDocument/2006/relationships/image" Target="../media/image270.png"/><Relationship Id="rId63" Type="http://schemas.openxmlformats.org/officeDocument/2006/relationships/customXml" Target="../ink/ink38.xml"/><Relationship Id="rId84" Type="http://schemas.openxmlformats.org/officeDocument/2006/relationships/image" Target="../media/image62.png"/><Relationship Id="rId138" Type="http://schemas.openxmlformats.org/officeDocument/2006/relationships/image" Target="../media/image750.png"/><Relationship Id="rId159" Type="http://schemas.openxmlformats.org/officeDocument/2006/relationships/customXml" Target="../ink/ink86.xml"/><Relationship Id="rId170" Type="http://schemas.openxmlformats.org/officeDocument/2006/relationships/customXml" Target="../ink/ink92.xml"/><Relationship Id="rId191" Type="http://schemas.openxmlformats.org/officeDocument/2006/relationships/customXml" Target="../ink/ink102.xml"/><Relationship Id="rId205" Type="http://schemas.openxmlformats.org/officeDocument/2006/relationships/customXml" Target="../ink/ink109.xml"/><Relationship Id="rId226" Type="http://schemas.openxmlformats.org/officeDocument/2006/relationships/image" Target="../media/image119.png"/><Relationship Id="rId247" Type="http://schemas.openxmlformats.org/officeDocument/2006/relationships/customXml" Target="../ink/ink130.xml"/><Relationship Id="rId107" Type="http://schemas.openxmlformats.org/officeDocument/2006/relationships/customXml" Target="../ink/ink60.xml"/><Relationship Id="rId11" Type="http://schemas.openxmlformats.org/officeDocument/2006/relationships/customXml" Target="../ink/ink12.xml"/><Relationship Id="rId32" Type="http://schemas.openxmlformats.org/officeDocument/2006/relationships/customXml" Target="../ink/ink23.xml"/><Relationship Id="rId53" Type="http://schemas.openxmlformats.org/officeDocument/2006/relationships/customXml" Target="../ink/ink33.xml"/><Relationship Id="rId74" Type="http://schemas.openxmlformats.org/officeDocument/2006/relationships/image" Target="../media/image430.png"/><Relationship Id="rId128" Type="http://schemas.openxmlformats.org/officeDocument/2006/relationships/image" Target="../media/image81.png"/><Relationship Id="rId149" Type="http://schemas.openxmlformats.org/officeDocument/2006/relationships/customXml" Target="../ink/ink81.xml"/><Relationship Id="rId5" Type="http://schemas.openxmlformats.org/officeDocument/2006/relationships/customXml" Target="../ink/ink9.xml"/><Relationship Id="rId95" Type="http://schemas.openxmlformats.org/officeDocument/2006/relationships/customXml" Target="../ink/ink54.xml"/><Relationship Id="rId160" Type="http://schemas.openxmlformats.org/officeDocument/2006/relationships/image" Target="../media/image88.png"/><Relationship Id="rId181" Type="http://schemas.openxmlformats.org/officeDocument/2006/relationships/image" Target="../media/image98.png"/><Relationship Id="rId216" Type="http://schemas.openxmlformats.org/officeDocument/2006/relationships/image" Target="../media/image114.png"/><Relationship Id="rId237" Type="http://schemas.openxmlformats.org/officeDocument/2006/relationships/customXml" Target="../ink/ink125.xml"/><Relationship Id="rId22" Type="http://schemas.openxmlformats.org/officeDocument/2006/relationships/image" Target="../media/image170.png"/><Relationship Id="rId43" Type="http://schemas.openxmlformats.org/officeDocument/2006/relationships/customXml" Target="../ink/ink28.xml"/><Relationship Id="rId64" Type="http://schemas.openxmlformats.org/officeDocument/2006/relationships/image" Target="../media/image380.png"/><Relationship Id="rId118" Type="http://schemas.openxmlformats.org/officeDocument/2006/relationships/image" Target="../media/image650.png"/><Relationship Id="rId139" Type="http://schemas.openxmlformats.org/officeDocument/2006/relationships/customXml" Target="../ink/ink76.xml"/><Relationship Id="rId85" Type="http://schemas.openxmlformats.org/officeDocument/2006/relationships/customXml" Target="../ink/ink49.xml"/><Relationship Id="rId150" Type="http://schemas.openxmlformats.org/officeDocument/2006/relationships/image" Target="../media/image83.png"/><Relationship Id="rId171" Type="http://schemas.openxmlformats.org/officeDocument/2006/relationships/image" Target="../media/image93.png"/><Relationship Id="rId192" Type="http://schemas.openxmlformats.org/officeDocument/2006/relationships/image" Target="../media/image102.png"/><Relationship Id="rId206" Type="http://schemas.openxmlformats.org/officeDocument/2006/relationships/image" Target="../media/image109.png"/><Relationship Id="rId227" Type="http://schemas.openxmlformats.org/officeDocument/2006/relationships/customXml" Target="../ink/ink120.xml"/><Relationship Id="rId248" Type="http://schemas.openxmlformats.org/officeDocument/2006/relationships/image" Target="../media/image130.png"/><Relationship Id="rId12" Type="http://schemas.openxmlformats.org/officeDocument/2006/relationships/image" Target="../media/image52.png"/><Relationship Id="rId33" Type="http://schemas.openxmlformats.org/officeDocument/2006/relationships/image" Target="../media/image57.png"/><Relationship Id="rId108" Type="http://schemas.openxmlformats.org/officeDocument/2006/relationships/image" Target="../media/image74.png"/><Relationship Id="rId129" Type="http://schemas.openxmlformats.org/officeDocument/2006/relationships/customXml" Target="../ink/ink71.xml"/><Relationship Id="rId54" Type="http://schemas.openxmlformats.org/officeDocument/2006/relationships/image" Target="../media/image330.png"/><Relationship Id="rId75" Type="http://schemas.openxmlformats.org/officeDocument/2006/relationships/customXml" Target="../ink/ink44.xml"/><Relationship Id="rId96" Type="http://schemas.openxmlformats.org/officeDocument/2006/relationships/image" Target="../media/image68.png"/><Relationship Id="rId140" Type="http://schemas.openxmlformats.org/officeDocument/2006/relationships/image" Target="../media/image760.png"/><Relationship Id="rId161" Type="http://schemas.openxmlformats.org/officeDocument/2006/relationships/customXml" Target="../ink/ink87.xml"/><Relationship Id="rId182" Type="http://schemas.openxmlformats.org/officeDocument/2006/relationships/customXml" Target="../ink/ink98.xml"/><Relationship Id="rId217" Type="http://schemas.openxmlformats.org/officeDocument/2006/relationships/customXml" Target="../ink/ink115.xml"/><Relationship Id="rId6" Type="http://schemas.openxmlformats.org/officeDocument/2006/relationships/image" Target="../media/image31.png"/><Relationship Id="rId238" Type="http://schemas.openxmlformats.org/officeDocument/2006/relationships/image" Target="../media/image125.png"/><Relationship Id="rId23" Type="http://schemas.openxmlformats.org/officeDocument/2006/relationships/customXml" Target="../ink/ink18.xml"/><Relationship Id="rId119" Type="http://schemas.openxmlformats.org/officeDocument/2006/relationships/customXml" Target="../ink/ink66.xml"/><Relationship Id="rId44" Type="http://schemas.openxmlformats.org/officeDocument/2006/relationships/image" Target="../media/image280.png"/><Relationship Id="rId65" Type="http://schemas.openxmlformats.org/officeDocument/2006/relationships/customXml" Target="../ink/ink39.xml"/><Relationship Id="rId86" Type="http://schemas.openxmlformats.org/officeDocument/2006/relationships/image" Target="../media/image63.png"/><Relationship Id="rId130" Type="http://schemas.openxmlformats.org/officeDocument/2006/relationships/image" Target="../media/image710.png"/><Relationship Id="rId151" Type="http://schemas.openxmlformats.org/officeDocument/2006/relationships/customXml" Target="../ink/ink82.xml"/><Relationship Id="rId172" Type="http://schemas.openxmlformats.org/officeDocument/2006/relationships/customXml" Target="../ink/ink93.xml"/><Relationship Id="rId193" Type="http://schemas.openxmlformats.org/officeDocument/2006/relationships/customXml" Target="../ink/ink103.xml"/><Relationship Id="rId207" Type="http://schemas.openxmlformats.org/officeDocument/2006/relationships/customXml" Target="../ink/ink110.xml"/><Relationship Id="rId228" Type="http://schemas.openxmlformats.org/officeDocument/2006/relationships/image" Target="../media/image120.png"/><Relationship Id="rId249" Type="http://schemas.openxmlformats.org/officeDocument/2006/relationships/customXml" Target="../ink/ink131.xml"/><Relationship Id="rId13" Type="http://schemas.openxmlformats.org/officeDocument/2006/relationships/customXml" Target="../ink/ink13.xml"/><Relationship Id="rId109" Type="http://schemas.openxmlformats.org/officeDocument/2006/relationships/customXml" Target="../ink/ink61.xml"/><Relationship Id="rId34" Type="http://schemas.openxmlformats.org/officeDocument/2006/relationships/customXml" Target="../ink/ink24.xml"/><Relationship Id="rId55" Type="http://schemas.openxmlformats.org/officeDocument/2006/relationships/customXml" Target="../ink/ink34.xml"/><Relationship Id="rId76" Type="http://schemas.openxmlformats.org/officeDocument/2006/relationships/image" Target="../media/image440.png"/><Relationship Id="rId97" Type="http://schemas.openxmlformats.org/officeDocument/2006/relationships/customXml" Target="../ink/ink55.xml"/><Relationship Id="rId120" Type="http://schemas.openxmlformats.org/officeDocument/2006/relationships/image" Target="../media/image660.png"/><Relationship Id="rId141" Type="http://schemas.openxmlformats.org/officeDocument/2006/relationships/customXml" Target="../ink/ink77.xml"/><Relationship Id="rId7" Type="http://schemas.openxmlformats.org/officeDocument/2006/relationships/customXml" Target="../ink/ink10.xml"/><Relationship Id="rId162" Type="http://schemas.openxmlformats.org/officeDocument/2006/relationships/customXml" Target="../ink/ink88.xml"/><Relationship Id="rId183" Type="http://schemas.openxmlformats.org/officeDocument/2006/relationships/image" Target="../media/image99.png"/><Relationship Id="rId218" Type="http://schemas.openxmlformats.org/officeDocument/2006/relationships/image" Target="../media/image115.png"/><Relationship Id="rId239" Type="http://schemas.openxmlformats.org/officeDocument/2006/relationships/customXml" Target="../ink/ink126.xml"/><Relationship Id="rId250" Type="http://schemas.openxmlformats.org/officeDocument/2006/relationships/image" Target="../media/image131.png"/><Relationship Id="rId24" Type="http://schemas.openxmlformats.org/officeDocument/2006/relationships/image" Target="../media/image180.png"/><Relationship Id="rId45" Type="http://schemas.openxmlformats.org/officeDocument/2006/relationships/customXml" Target="../ink/ink29.xml"/><Relationship Id="rId66" Type="http://schemas.openxmlformats.org/officeDocument/2006/relationships/image" Target="../media/image390.png"/><Relationship Id="rId87" Type="http://schemas.openxmlformats.org/officeDocument/2006/relationships/customXml" Target="../ink/ink50.xml"/><Relationship Id="rId110" Type="http://schemas.openxmlformats.org/officeDocument/2006/relationships/image" Target="../media/image75.png"/><Relationship Id="rId131" Type="http://schemas.openxmlformats.org/officeDocument/2006/relationships/customXml" Target="../ink/ink72.xml"/><Relationship Id="rId152" Type="http://schemas.openxmlformats.org/officeDocument/2006/relationships/image" Target="../media/image84.png"/><Relationship Id="rId173" Type="http://schemas.openxmlformats.org/officeDocument/2006/relationships/image" Target="../media/image94.png"/><Relationship Id="rId194" Type="http://schemas.openxmlformats.org/officeDocument/2006/relationships/image" Target="../media/image103.png"/><Relationship Id="rId208" Type="http://schemas.openxmlformats.org/officeDocument/2006/relationships/image" Target="../media/image110.png"/><Relationship Id="rId229" Type="http://schemas.openxmlformats.org/officeDocument/2006/relationships/customXml" Target="../ink/ink121.xml"/><Relationship Id="rId240" Type="http://schemas.openxmlformats.org/officeDocument/2006/relationships/image" Target="../media/image126.png"/><Relationship Id="rId14" Type="http://schemas.openxmlformats.org/officeDocument/2006/relationships/image" Target="../media/image53.png"/><Relationship Id="rId35" Type="http://schemas.openxmlformats.org/officeDocument/2006/relationships/image" Target="../media/image58.png"/><Relationship Id="rId56" Type="http://schemas.openxmlformats.org/officeDocument/2006/relationships/image" Target="../media/image340.png"/><Relationship Id="rId77" Type="http://schemas.openxmlformats.org/officeDocument/2006/relationships/customXml" Target="../ink/ink45.xml"/><Relationship Id="rId100" Type="http://schemas.openxmlformats.org/officeDocument/2006/relationships/image" Target="../media/image70.png"/><Relationship Id="rId8" Type="http://schemas.openxmlformats.org/officeDocument/2006/relationships/image" Target="../media/image50.png"/><Relationship Id="rId98" Type="http://schemas.openxmlformats.org/officeDocument/2006/relationships/image" Target="../media/image69.png"/><Relationship Id="rId121" Type="http://schemas.openxmlformats.org/officeDocument/2006/relationships/customXml" Target="../ink/ink67.xml"/><Relationship Id="rId142" Type="http://schemas.openxmlformats.org/officeDocument/2006/relationships/image" Target="../media/image770.png"/><Relationship Id="rId163" Type="http://schemas.openxmlformats.org/officeDocument/2006/relationships/image" Target="../media/image89.png"/><Relationship Id="rId184" Type="http://schemas.openxmlformats.org/officeDocument/2006/relationships/customXml" Target="../ink/ink99.xml"/><Relationship Id="rId219" Type="http://schemas.openxmlformats.org/officeDocument/2006/relationships/customXml" Target="../ink/ink116.xml"/><Relationship Id="rId230" Type="http://schemas.openxmlformats.org/officeDocument/2006/relationships/image" Target="../media/image121.png"/><Relationship Id="rId251" Type="http://schemas.openxmlformats.org/officeDocument/2006/relationships/image" Target="../media/image8.jpeg"/><Relationship Id="rId25" Type="http://schemas.openxmlformats.org/officeDocument/2006/relationships/customXml" Target="../ink/ink19.xml"/><Relationship Id="rId46" Type="http://schemas.openxmlformats.org/officeDocument/2006/relationships/image" Target="../media/image290.png"/><Relationship Id="rId67" Type="http://schemas.openxmlformats.org/officeDocument/2006/relationships/customXml" Target="../ink/ink40.xml"/><Relationship Id="rId88" Type="http://schemas.openxmlformats.org/officeDocument/2006/relationships/image" Target="../media/image64.png"/><Relationship Id="rId111" Type="http://schemas.openxmlformats.org/officeDocument/2006/relationships/customXml" Target="../ink/ink62.xml"/><Relationship Id="rId132" Type="http://schemas.openxmlformats.org/officeDocument/2006/relationships/image" Target="../media/image720.png"/><Relationship Id="rId153" Type="http://schemas.openxmlformats.org/officeDocument/2006/relationships/customXml" Target="../ink/ink83.xml"/><Relationship Id="rId174" Type="http://schemas.openxmlformats.org/officeDocument/2006/relationships/customXml" Target="../ink/ink94.xml"/><Relationship Id="rId195" Type="http://schemas.openxmlformats.org/officeDocument/2006/relationships/customXml" Target="../ink/ink104.xml"/><Relationship Id="rId209" Type="http://schemas.openxmlformats.org/officeDocument/2006/relationships/customXml" Target="../ink/ink111.xml"/><Relationship Id="rId220" Type="http://schemas.openxmlformats.org/officeDocument/2006/relationships/image" Target="../media/image116.png"/><Relationship Id="rId241" Type="http://schemas.openxmlformats.org/officeDocument/2006/relationships/customXml" Target="../ink/ink127.xml"/><Relationship Id="rId15" Type="http://schemas.openxmlformats.org/officeDocument/2006/relationships/customXml" Target="../ink/ink14.xml"/><Relationship Id="rId36" Type="http://schemas.openxmlformats.org/officeDocument/2006/relationships/customXml" Target="../ink/ink25.xml"/><Relationship Id="rId57" Type="http://schemas.openxmlformats.org/officeDocument/2006/relationships/customXml" Target="../ink/ink35.xml"/><Relationship Id="rId78" Type="http://schemas.openxmlformats.org/officeDocument/2006/relationships/image" Target="../media/image59.png"/><Relationship Id="rId99" Type="http://schemas.openxmlformats.org/officeDocument/2006/relationships/customXml" Target="../ink/ink56.xml"/><Relationship Id="rId101" Type="http://schemas.openxmlformats.org/officeDocument/2006/relationships/customXml" Target="../ink/ink57.xml"/><Relationship Id="rId122" Type="http://schemas.openxmlformats.org/officeDocument/2006/relationships/image" Target="../media/image670.png"/><Relationship Id="rId143" Type="http://schemas.openxmlformats.org/officeDocument/2006/relationships/customXml" Target="../ink/ink78.xml"/><Relationship Id="rId164" Type="http://schemas.openxmlformats.org/officeDocument/2006/relationships/customXml" Target="../ink/ink89.xml"/><Relationship Id="rId185" Type="http://schemas.openxmlformats.org/officeDocument/2006/relationships/image" Target="../media/image100.png"/><Relationship Id="rId4" Type="http://schemas.openxmlformats.org/officeDocument/2006/relationships/image" Target="../media/image30.png"/><Relationship Id="rId9" Type="http://schemas.openxmlformats.org/officeDocument/2006/relationships/customXml" Target="../ink/ink11.xml"/><Relationship Id="rId180" Type="http://schemas.openxmlformats.org/officeDocument/2006/relationships/customXml" Target="../ink/ink97.xml"/><Relationship Id="rId210" Type="http://schemas.openxmlformats.org/officeDocument/2006/relationships/image" Target="../media/image111.png"/><Relationship Id="rId215" Type="http://schemas.openxmlformats.org/officeDocument/2006/relationships/customXml" Target="../ink/ink114.xml"/><Relationship Id="rId236" Type="http://schemas.openxmlformats.org/officeDocument/2006/relationships/image" Target="../media/image124.png"/><Relationship Id="rId26" Type="http://schemas.openxmlformats.org/officeDocument/2006/relationships/image" Target="../media/image190.png"/><Relationship Id="rId231" Type="http://schemas.openxmlformats.org/officeDocument/2006/relationships/customXml" Target="../ink/ink122.xml"/><Relationship Id="rId252" Type="http://schemas.openxmlformats.org/officeDocument/2006/relationships/image" Target="../media/image9.jpeg"/><Relationship Id="rId47" Type="http://schemas.openxmlformats.org/officeDocument/2006/relationships/customXml" Target="../ink/ink30.xml"/><Relationship Id="rId68" Type="http://schemas.openxmlformats.org/officeDocument/2006/relationships/image" Target="../media/image400.png"/><Relationship Id="rId89" Type="http://schemas.openxmlformats.org/officeDocument/2006/relationships/customXml" Target="../ink/ink51.xml"/><Relationship Id="rId112" Type="http://schemas.openxmlformats.org/officeDocument/2006/relationships/image" Target="../media/image76.png"/><Relationship Id="rId133" Type="http://schemas.openxmlformats.org/officeDocument/2006/relationships/customXml" Target="../ink/ink73.xml"/><Relationship Id="rId154" Type="http://schemas.openxmlformats.org/officeDocument/2006/relationships/image" Target="../media/image85.png"/><Relationship Id="rId175" Type="http://schemas.openxmlformats.org/officeDocument/2006/relationships/image" Target="../media/image95.png"/><Relationship Id="rId196" Type="http://schemas.openxmlformats.org/officeDocument/2006/relationships/image" Target="../media/image104.png"/><Relationship Id="rId200" Type="http://schemas.openxmlformats.org/officeDocument/2006/relationships/image" Target="../media/image106.png"/><Relationship Id="rId16" Type="http://schemas.openxmlformats.org/officeDocument/2006/relationships/image" Target="../media/image54.png"/><Relationship Id="rId221" Type="http://schemas.openxmlformats.org/officeDocument/2006/relationships/customXml" Target="../ink/ink117.xml"/><Relationship Id="rId242" Type="http://schemas.openxmlformats.org/officeDocument/2006/relationships/image" Target="../media/image127.png"/><Relationship Id="rId58" Type="http://schemas.openxmlformats.org/officeDocument/2006/relationships/image" Target="../media/image350.png"/><Relationship Id="rId79" Type="http://schemas.openxmlformats.org/officeDocument/2006/relationships/customXml" Target="../ink/ink46.xml"/><Relationship Id="rId102" Type="http://schemas.openxmlformats.org/officeDocument/2006/relationships/image" Target="../media/image71.png"/><Relationship Id="rId123" Type="http://schemas.openxmlformats.org/officeDocument/2006/relationships/customXml" Target="../ink/ink68.xml"/><Relationship Id="rId144" Type="http://schemas.openxmlformats.org/officeDocument/2006/relationships/image" Target="../media/image780.png"/><Relationship Id="rId90" Type="http://schemas.openxmlformats.org/officeDocument/2006/relationships/image" Target="../media/image65.png"/><Relationship Id="rId165" Type="http://schemas.openxmlformats.org/officeDocument/2006/relationships/image" Target="../media/image90.png"/><Relationship Id="rId186" Type="http://schemas.openxmlformats.org/officeDocument/2006/relationships/customXml" Target="../ink/ink100.xml"/><Relationship Id="rId211" Type="http://schemas.openxmlformats.org/officeDocument/2006/relationships/customXml" Target="../ink/ink112.xml"/><Relationship Id="rId232" Type="http://schemas.openxmlformats.org/officeDocument/2006/relationships/image" Target="../media/image122.png"/><Relationship Id="rId27" Type="http://schemas.openxmlformats.org/officeDocument/2006/relationships/customXml" Target="../ink/ink20.xml"/><Relationship Id="rId48" Type="http://schemas.openxmlformats.org/officeDocument/2006/relationships/image" Target="../media/image300.png"/><Relationship Id="rId69" Type="http://schemas.openxmlformats.org/officeDocument/2006/relationships/customXml" Target="../ink/ink41.xml"/><Relationship Id="rId113" Type="http://schemas.openxmlformats.org/officeDocument/2006/relationships/customXml" Target="../ink/ink63.xml"/><Relationship Id="rId134" Type="http://schemas.openxmlformats.org/officeDocument/2006/relationships/image" Target="../media/image730.png"/><Relationship Id="rId80" Type="http://schemas.openxmlformats.org/officeDocument/2006/relationships/image" Target="../media/image60.png"/><Relationship Id="rId155" Type="http://schemas.openxmlformats.org/officeDocument/2006/relationships/customXml" Target="../ink/ink84.xml"/><Relationship Id="rId176" Type="http://schemas.openxmlformats.org/officeDocument/2006/relationships/customXml" Target="../ink/ink95.xml"/><Relationship Id="rId197" Type="http://schemas.openxmlformats.org/officeDocument/2006/relationships/customXml" Target="../ink/ink105.xml"/><Relationship Id="rId201" Type="http://schemas.openxmlformats.org/officeDocument/2006/relationships/customXml" Target="../ink/ink107.xml"/><Relationship Id="rId222" Type="http://schemas.openxmlformats.org/officeDocument/2006/relationships/image" Target="../media/image117.png"/><Relationship Id="rId243" Type="http://schemas.openxmlformats.org/officeDocument/2006/relationships/customXml" Target="../ink/ink128.xml"/><Relationship Id="rId17" Type="http://schemas.openxmlformats.org/officeDocument/2006/relationships/customXml" Target="../ink/ink15.xml"/><Relationship Id="rId38" Type="http://schemas.openxmlformats.org/officeDocument/2006/relationships/image" Target="../media/image250.png"/><Relationship Id="rId59" Type="http://schemas.openxmlformats.org/officeDocument/2006/relationships/customXml" Target="../ink/ink36.xml"/><Relationship Id="rId103" Type="http://schemas.openxmlformats.org/officeDocument/2006/relationships/customXml" Target="../ink/ink58.xml"/><Relationship Id="rId124" Type="http://schemas.openxmlformats.org/officeDocument/2006/relationships/image" Target="../media/image79.png"/><Relationship Id="rId70" Type="http://schemas.openxmlformats.org/officeDocument/2006/relationships/image" Target="../media/image410.png"/><Relationship Id="rId91" Type="http://schemas.openxmlformats.org/officeDocument/2006/relationships/customXml" Target="../ink/ink52.xml"/><Relationship Id="rId145" Type="http://schemas.openxmlformats.org/officeDocument/2006/relationships/customXml" Target="../ink/ink79.xml"/><Relationship Id="rId166" Type="http://schemas.openxmlformats.org/officeDocument/2006/relationships/customXml" Target="../ink/ink90.xml"/><Relationship Id="rId187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112.png"/><Relationship Id="rId233" Type="http://schemas.openxmlformats.org/officeDocument/2006/relationships/customXml" Target="../ink/ink123.xml"/><Relationship Id="rId28" Type="http://schemas.openxmlformats.org/officeDocument/2006/relationships/image" Target="../media/image55.png"/><Relationship Id="rId49" Type="http://schemas.openxmlformats.org/officeDocument/2006/relationships/customXml" Target="../ink/ink31.xml"/><Relationship Id="rId114" Type="http://schemas.openxmlformats.org/officeDocument/2006/relationships/image" Target="../media/image77.png"/><Relationship Id="rId60" Type="http://schemas.openxmlformats.org/officeDocument/2006/relationships/image" Target="../media/image360.png"/><Relationship Id="rId81" Type="http://schemas.openxmlformats.org/officeDocument/2006/relationships/customXml" Target="../ink/ink47.xml"/><Relationship Id="rId135" Type="http://schemas.openxmlformats.org/officeDocument/2006/relationships/customXml" Target="../ink/ink74.xml"/><Relationship Id="rId156" Type="http://schemas.openxmlformats.org/officeDocument/2006/relationships/image" Target="../media/image86.png"/><Relationship Id="rId177" Type="http://schemas.openxmlformats.org/officeDocument/2006/relationships/image" Target="../media/image96.png"/><Relationship Id="rId198" Type="http://schemas.openxmlformats.org/officeDocument/2006/relationships/image" Target="../media/image105.png"/><Relationship Id="rId202" Type="http://schemas.openxmlformats.org/officeDocument/2006/relationships/image" Target="../media/image107.png"/><Relationship Id="rId223" Type="http://schemas.openxmlformats.org/officeDocument/2006/relationships/customXml" Target="../ink/ink118.xml"/><Relationship Id="rId244" Type="http://schemas.openxmlformats.org/officeDocument/2006/relationships/image" Target="../media/image128.png"/><Relationship Id="rId18" Type="http://schemas.openxmlformats.org/officeDocument/2006/relationships/image" Target="../media/image150.png"/><Relationship Id="rId39" Type="http://schemas.openxmlformats.org/officeDocument/2006/relationships/customXml" Target="../ink/ink26.xml"/><Relationship Id="rId50" Type="http://schemas.openxmlformats.org/officeDocument/2006/relationships/image" Target="../media/image310.png"/><Relationship Id="rId104" Type="http://schemas.openxmlformats.org/officeDocument/2006/relationships/image" Target="../media/image72.png"/><Relationship Id="rId125" Type="http://schemas.openxmlformats.org/officeDocument/2006/relationships/customXml" Target="../ink/ink69.xml"/><Relationship Id="rId146" Type="http://schemas.openxmlformats.org/officeDocument/2006/relationships/image" Target="../media/image790.png"/><Relationship Id="rId167" Type="http://schemas.openxmlformats.org/officeDocument/2006/relationships/image" Target="../media/image91.png"/><Relationship Id="rId188" Type="http://schemas.openxmlformats.org/officeDocument/2006/relationships/customXml" Target="../ink/ink101.xml"/><Relationship Id="rId71" Type="http://schemas.openxmlformats.org/officeDocument/2006/relationships/customXml" Target="../ink/ink42.xml"/><Relationship Id="rId92" Type="http://schemas.openxmlformats.org/officeDocument/2006/relationships/image" Target="../media/image66.png"/><Relationship Id="rId213" Type="http://schemas.openxmlformats.org/officeDocument/2006/relationships/customXml" Target="../ink/ink113.xml"/><Relationship Id="rId234" Type="http://schemas.openxmlformats.org/officeDocument/2006/relationships/image" Target="../media/image123.png"/><Relationship Id="rId2" Type="http://schemas.openxmlformats.org/officeDocument/2006/relationships/notesSlide" Target="../notesSlides/notesSlide2.xml"/><Relationship Id="rId29" Type="http://schemas.openxmlformats.org/officeDocument/2006/relationships/customXml" Target="../ink/ink21.xml"/><Relationship Id="rId40" Type="http://schemas.openxmlformats.org/officeDocument/2006/relationships/image" Target="../media/image260.png"/><Relationship Id="rId115" Type="http://schemas.openxmlformats.org/officeDocument/2006/relationships/customXml" Target="../ink/ink64.xml"/><Relationship Id="rId136" Type="http://schemas.openxmlformats.org/officeDocument/2006/relationships/image" Target="../media/image740.png"/><Relationship Id="rId157" Type="http://schemas.openxmlformats.org/officeDocument/2006/relationships/customXml" Target="../ink/ink85.xml"/><Relationship Id="rId178" Type="http://schemas.openxmlformats.org/officeDocument/2006/relationships/customXml" Target="../ink/ink96.xml"/><Relationship Id="rId61" Type="http://schemas.openxmlformats.org/officeDocument/2006/relationships/customXml" Target="../ink/ink37.xml"/><Relationship Id="rId82" Type="http://schemas.openxmlformats.org/officeDocument/2006/relationships/image" Target="../media/image61.png"/><Relationship Id="rId199" Type="http://schemas.openxmlformats.org/officeDocument/2006/relationships/customXml" Target="../ink/ink106.xml"/><Relationship Id="rId203" Type="http://schemas.openxmlformats.org/officeDocument/2006/relationships/customXml" Target="../ink/ink108.xml"/><Relationship Id="rId19" Type="http://schemas.openxmlformats.org/officeDocument/2006/relationships/customXml" Target="../ink/ink16.xml"/><Relationship Id="rId224" Type="http://schemas.openxmlformats.org/officeDocument/2006/relationships/image" Target="../media/image118.png"/><Relationship Id="rId245" Type="http://schemas.openxmlformats.org/officeDocument/2006/relationships/customXml" Target="../ink/ink129.xml"/><Relationship Id="rId30" Type="http://schemas.openxmlformats.org/officeDocument/2006/relationships/customXml" Target="../ink/ink22.xml"/><Relationship Id="rId105" Type="http://schemas.openxmlformats.org/officeDocument/2006/relationships/customXml" Target="../ink/ink59.xml"/><Relationship Id="rId126" Type="http://schemas.openxmlformats.org/officeDocument/2006/relationships/image" Target="../media/image80.png"/><Relationship Id="rId147" Type="http://schemas.openxmlformats.org/officeDocument/2006/relationships/customXml" Target="../ink/ink80.xml"/><Relationship Id="rId168" Type="http://schemas.openxmlformats.org/officeDocument/2006/relationships/customXml" Target="../ink/ink91.xml"/><Relationship Id="rId51" Type="http://schemas.openxmlformats.org/officeDocument/2006/relationships/customXml" Target="../ink/ink32.xml"/><Relationship Id="rId72" Type="http://schemas.openxmlformats.org/officeDocument/2006/relationships/image" Target="../media/image420.png"/><Relationship Id="rId93" Type="http://schemas.openxmlformats.org/officeDocument/2006/relationships/customXml" Target="../ink/ink53.xml"/><Relationship Id="rId3" Type="http://schemas.openxmlformats.org/officeDocument/2006/relationships/customXml" Target="../ink/ink8.xml"/><Relationship Id="rId214" Type="http://schemas.openxmlformats.org/officeDocument/2006/relationships/image" Target="../media/image113.png"/><Relationship Id="rId235" Type="http://schemas.openxmlformats.org/officeDocument/2006/relationships/customXml" Target="../ink/ink124.xml"/><Relationship Id="rId116" Type="http://schemas.openxmlformats.org/officeDocument/2006/relationships/image" Target="../media/image78.png"/><Relationship Id="rId137" Type="http://schemas.openxmlformats.org/officeDocument/2006/relationships/customXml" Target="../ink/ink75.xml"/><Relationship Id="rId158" Type="http://schemas.openxmlformats.org/officeDocument/2006/relationships/image" Target="../media/image87.png"/><Relationship Id="rId20" Type="http://schemas.openxmlformats.org/officeDocument/2006/relationships/image" Target="../media/image160.png"/><Relationship Id="rId41" Type="http://schemas.openxmlformats.org/officeDocument/2006/relationships/customXml" Target="../ink/ink27.xml"/><Relationship Id="rId62" Type="http://schemas.openxmlformats.org/officeDocument/2006/relationships/image" Target="../media/image370.png"/><Relationship Id="rId83" Type="http://schemas.openxmlformats.org/officeDocument/2006/relationships/customXml" Target="../ink/ink48.xml"/><Relationship Id="rId179" Type="http://schemas.openxmlformats.org/officeDocument/2006/relationships/image" Target="../media/image97.png"/><Relationship Id="rId190" Type="http://schemas.openxmlformats.org/officeDocument/2006/relationships/image" Target="../media/image1010.png"/><Relationship Id="rId204" Type="http://schemas.openxmlformats.org/officeDocument/2006/relationships/image" Target="../media/image108.png"/><Relationship Id="rId225" Type="http://schemas.openxmlformats.org/officeDocument/2006/relationships/customXml" Target="../ink/ink119.xml"/><Relationship Id="rId246" Type="http://schemas.openxmlformats.org/officeDocument/2006/relationships/image" Target="../media/image129.png"/><Relationship Id="rId106" Type="http://schemas.openxmlformats.org/officeDocument/2006/relationships/image" Target="../media/image73.png"/><Relationship Id="rId127" Type="http://schemas.openxmlformats.org/officeDocument/2006/relationships/customXml" Target="../ink/ink70.xml"/><Relationship Id="rId10" Type="http://schemas.openxmlformats.org/officeDocument/2006/relationships/image" Target="../media/image51.png"/><Relationship Id="rId31" Type="http://schemas.openxmlformats.org/officeDocument/2006/relationships/image" Target="../media/image56.png"/><Relationship Id="rId52" Type="http://schemas.openxmlformats.org/officeDocument/2006/relationships/image" Target="../media/image320.png"/><Relationship Id="rId73" Type="http://schemas.openxmlformats.org/officeDocument/2006/relationships/customXml" Target="../ink/ink43.xml"/><Relationship Id="rId94" Type="http://schemas.openxmlformats.org/officeDocument/2006/relationships/image" Target="../media/image67.png"/><Relationship Id="rId148" Type="http://schemas.openxmlformats.org/officeDocument/2006/relationships/image" Target="../media/image82.png"/><Relationship Id="rId169" Type="http://schemas.openxmlformats.org/officeDocument/2006/relationships/image" Target="../media/image92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NULL"/><Relationship Id="rId21" Type="http://schemas.openxmlformats.org/officeDocument/2006/relationships/image" Target="NULL"/><Relationship Id="rId42" Type="http://schemas.openxmlformats.org/officeDocument/2006/relationships/customXml" Target="../ink/ink150.xml"/><Relationship Id="rId63" Type="http://schemas.openxmlformats.org/officeDocument/2006/relationships/image" Target="NULL"/><Relationship Id="rId84" Type="http://schemas.openxmlformats.org/officeDocument/2006/relationships/customXml" Target="../ink/ink171.xml"/><Relationship Id="rId138" Type="http://schemas.openxmlformats.org/officeDocument/2006/relationships/customXml" Target="../ink/ink198.xml"/><Relationship Id="rId107" Type="http://schemas.openxmlformats.org/officeDocument/2006/relationships/image" Target="NULL"/><Relationship Id="rId32" Type="http://schemas.openxmlformats.org/officeDocument/2006/relationships/customXml" Target="../ink/ink144.xml"/><Relationship Id="rId11" Type="http://schemas.openxmlformats.org/officeDocument/2006/relationships/image" Target="NULL"/><Relationship Id="rId53" Type="http://schemas.openxmlformats.org/officeDocument/2006/relationships/image" Target="NULL"/><Relationship Id="rId74" Type="http://schemas.openxmlformats.org/officeDocument/2006/relationships/customXml" Target="../ink/ink166.xml"/><Relationship Id="rId128" Type="http://schemas.openxmlformats.org/officeDocument/2006/relationships/customXml" Target="../ink/ink193.xml"/><Relationship Id="rId149" Type="http://schemas.microsoft.com/office/2007/relationships/hdphoto" Target="../media/hdphoto3.wdp"/><Relationship Id="rId5" Type="http://schemas.openxmlformats.org/officeDocument/2006/relationships/image" Target="NULL"/><Relationship Id="rId90" Type="http://schemas.openxmlformats.org/officeDocument/2006/relationships/customXml" Target="../ink/ink174.xml"/><Relationship Id="rId95" Type="http://schemas.openxmlformats.org/officeDocument/2006/relationships/image" Target="NULL"/><Relationship Id="rId22" Type="http://schemas.openxmlformats.org/officeDocument/2006/relationships/customXml" Target="../ink/ink139.xml"/><Relationship Id="rId27" Type="http://schemas.openxmlformats.org/officeDocument/2006/relationships/image" Target="NULL"/><Relationship Id="rId43" Type="http://schemas.openxmlformats.org/officeDocument/2006/relationships/image" Target="NULL"/><Relationship Id="rId48" Type="http://schemas.openxmlformats.org/officeDocument/2006/relationships/customXml" Target="../ink/ink153.xml"/><Relationship Id="rId64" Type="http://schemas.openxmlformats.org/officeDocument/2006/relationships/customXml" Target="../ink/ink161.xml"/><Relationship Id="rId69" Type="http://schemas.openxmlformats.org/officeDocument/2006/relationships/image" Target="NULL"/><Relationship Id="rId113" Type="http://schemas.openxmlformats.org/officeDocument/2006/relationships/image" Target="NULL"/><Relationship Id="rId118" Type="http://schemas.openxmlformats.org/officeDocument/2006/relationships/customXml" Target="../ink/ink188.xml"/><Relationship Id="rId134" Type="http://schemas.openxmlformats.org/officeDocument/2006/relationships/customXml" Target="../ink/ink196.xml"/><Relationship Id="rId139" Type="http://schemas.openxmlformats.org/officeDocument/2006/relationships/image" Target="NULL"/><Relationship Id="rId80" Type="http://schemas.openxmlformats.org/officeDocument/2006/relationships/customXml" Target="../ink/ink169.xml"/><Relationship Id="rId85" Type="http://schemas.openxmlformats.org/officeDocument/2006/relationships/image" Target="NULL"/><Relationship Id="rId150" Type="http://schemas.microsoft.com/office/2007/relationships/hdphoto" Target="../media/hdphoto4.wdp"/><Relationship Id="rId17" Type="http://schemas.openxmlformats.org/officeDocument/2006/relationships/image" Target="NULL"/><Relationship Id="rId33" Type="http://schemas.openxmlformats.org/officeDocument/2006/relationships/customXml" Target="../ink/ink145.xml"/><Relationship Id="rId38" Type="http://schemas.openxmlformats.org/officeDocument/2006/relationships/customXml" Target="../ink/ink148.xml"/><Relationship Id="rId59" Type="http://schemas.openxmlformats.org/officeDocument/2006/relationships/image" Target="NULL"/><Relationship Id="rId103" Type="http://schemas.openxmlformats.org/officeDocument/2006/relationships/image" Target="NULL"/><Relationship Id="rId108" Type="http://schemas.openxmlformats.org/officeDocument/2006/relationships/customXml" Target="../ink/ink183.xml"/><Relationship Id="rId124" Type="http://schemas.openxmlformats.org/officeDocument/2006/relationships/customXml" Target="../ink/ink191.xml"/><Relationship Id="rId129" Type="http://schemas.openxmlformats.org/officeDocument/2006/relationships/image" Target="NULL"/><Relationship Id="rId54" Type="http://schemas.openxmlformats.org/officeDocument/2006/relationships/customXml" Target="../ink/ink156.xml"/><Relationship Id="rId70" Type="http://schemas.openxmlformats.org/officeDocument/2006/relationships/customXml" Target="../ink/ink164.xml"/><Relationship Id="rId75" Type="http://schemas.openxmlformats.org/officeDocument/2006/relationships/image" Target="NULL"/><Relationship Id="rId91" Type="http://schemas.openxmlformats.org/officeDocument/2006/relationships/image" Target="NULL"/><Relationship Id="rId96" Type="http://schemas.openxmlformats.org/officeDocument/2006/relationships/customXml" Target="../ink/ink177.xml"/><Relationship Id="rId140" Type="http://schemas.openxmlformats.org/officeDocument/2006/relationships/customXml" Target="../ink/ink199.xml"/><Relationship Id="rId145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33.xml"/><Relationship Id="rId23" Type="http://schemas.openxmlformats.org/officeDocument/2006/relationships/image" Target="NULL"/><Relationship Id="rId28" Type="http://schemas.openxmlformats.org/officeDocument/2006/relationships/customXml" Target="../ink/ink142.xml"/><Relationship Id="rId49" Type="http://schemas.openxmlformats.org/officeDocument/2006/relationships/image" Target="NULL"/><Relationship Id="rId114" Type="http://schemas.openxmlformats.org/officeDocument/2006/relationships/customXml" Target="../ink/ink186.xml"/><Relationship Id="rId119" Type="http://schemas.openxmlformats.org/officeDocument/2006/relationships/image" Target="NULL"/><Relationship Id="rId44" Type="http://schemas.openxmlformats.org/officeDocument/2006/relationships/customXml" Target="../ink/ink151.xml"/><Relationship Id="rId60" Type="http://schemas.openxmlformats.org/officeDocument/2006/relationships/customXml" Target="../ink/ink159.xml"/><Relationship Id="rId65" Type="http://schemas.openxmlformats.org/officeDocument/2006/relationships/image" Target="NULL"/><Relationship Id="rId81" Type="http://schemas.openxmlformats.org/officeDocument/2006/relationships/image" Target="NULL"/><Relationship Id="rId86" Type="http://schemas.openxmlformats.org/officeDocument/2006/relationships/customXml" Target="../ink/ink172.xml"/><Relationship Id="rId130" Type="http://schemas.openxmlformats.org/officeDocument/2006/relationships/customXml" Target="../ink/ink194.xml"/><Relationship Id="rId135" Type="http://schemas.openxmlformats.org/officeDocument/2006/relationships/image" Target="NULL"/><Relationship Id="rId18" Type="http://schemas.openxmlformats.org/officeDocument/2006/relationships/customXml" Target="../ink/ink137.xml"/><Relationship Id="rId13" Type="http://schemas.openxmlformats.org/officeDocument/2006/relationships/image" Target="NULL"/><Relationship Id="rId39" Type="http://schemas.openxmlformats.org/officeDocument/2006/relationships/image" Target="NULL"/><Relationship Id="rId109" Type="http://schemas.openxmlformats.org/officeDocument/2006/relationships/image" Target="NULL"/><Relationship Id="rId34" Type="http://schemas.openxmlformats.org/officeDocument/2006/relationships/customXml" Target="../ink/ink146.xml"/><Relationship Id="rId50" Type="http://schemas.openxmlformats.org/officeDocument/2006/relationships/customXml" Target="../ink/ink154.xml"/><Relationship Id="rId55" Type="http://schemas.openxmlformats.org/officeDocument/2006/relationships/image" Target="NULL"/><Relationship Id="rId76" Type="http://schemas.openxmlformats.org/officeDocument/2006/relationships/customXml" Target="../ink/ink167.xml"/><Relationship Id="rId97" Type="http://schemas.openxmlformats.org/officeDocument/2006/relationships/image" Target="NULL"/><Relationship Id="rId104" Type="http://schemas.openxmlformats.org/officeDocument/2006/relationships/customXml" Target="../ink/ink181.xml"/><Relationship Id="rId120" Type="http://schemas.openxmlformats.org/officeDocument/2006/relationships/customXml" Target="../ink/ink189.xml"/><Relationship Id="rId125" Type="http://schemas.openxmlformats.org/officeDocument/2006/relationships/image" Target="NULL"/><Relationship Id="rId141" Type="http://schemas.openxmlformats.org/officeDocument/2006/relationships/image" Target="NULL"/><Relationship Id="rId146" Type="http://schemas.openxmlformats.org/officeDocument/2006/relationships/image" Target="../media/image10.png"/><Relationship Id="rId7" Type="http://schemas.openxmlformats.org/officeDocument/2006/relationships/image" Target="NULL"/><Relationship Id="rId71" Type="http://schemas.openxmlformats.org/officeDocument/2006/relationships/image" Target="NULL"/><Relationship Id="rId92" Type="http://schemas.openxmlformats.org/officeDocument/2006/relationships/customXml" Target="../ink/ink175.xml"/><Relationship Id="rId2" Type="http://schemas.openxmlformats.org/officeDocument/2006/relationships/notesSlide" Target="../notesSlides/notesSlide3.xml"/><Relationship Id="rId29" Type="http://schemas.openxmlformats.org/officeDocument/2006/relationships/image" Target="NULL"/><Relationship Id="rId24" Type="http://schemas.openxmlformats.org/officeDocument/2006/relationships/customXml" Target="../ink/ink140.xml"/><Relationship Id="rId40" Type="http://schemas.openxmlformats.org/officeDocument/2006/relationships/customXml" Target="../ink/ink149.xml"/><Relationship Id="rId45" Type="http://schemas.openxmlformats.org/officeDocument/2006/relationships/image" Target="NULL"/><Relationship Id="rId66" Type="http://schemas.openxmlformats.org/officeDocument/2006/relationships/customXml" Target="../ink/ink162.xml"/><Relationship Id="rId87" Type="http://schemas.openxmlformats.org/officeDocument/2006/relationships/image" Target="NULL"/><Relationship Id="rId110" Type="http://schemas.openxmlformats.org/officeDocument/2006/relationships/customXml" Target="../ink/ink184.xml"/><Relationship Id="rId115" Type="http://schemas.openxmlformats.org/officeDocument/2006/relationships/image" Target="NULL"/><Relationship Id="rId131" Type="http://schemas.openxmlformats.org/officeDocument/2006/relationships/image" Target="NULL"/><Relationship Id="rId136" Type="http://schemas.openxmlformats.org/officeDocument/2006/relationships/customXml" Target="../ink/ink197.xml"/><Relationship Id="rId61" Type="http://schemas.openxmlformats.org/officeDocument/2006/relationships/image" Target="NULL"/><Relationship Id="rId82" Type="http://schemas.openxmlformats.org/officeDocument/2006/relationships/customXml" Target="../ink/ink170.xml"/><Relationship Id="rId19" Type="http://schemas.openxmlformats.org/officeDocument/2006/relationships/image" Target="NULL"/><Relationship Id="rId30" Type="http://schemas.openxmlformats.org/officeDocument/2006/relationships/customXml" Target="../ink/ink143.xml"/><Relationship Id="rId35" Type="http://schemas.openxmlformats.org/officeDocument/2006/relationships/image" Target="NULL"/><Relationship Id="rId56" Type="http://schemas.openxmlformats.org/officeDocument/2006/relationships/customXml" Target="../ink/ink157.xml"/><Relationship Id="rId77" Type="http://schemas.openxmlformats.org/officeDocument/2006/relationships/image" Target="NULL"/><Relationship Id="rId100" Type="http://schemas.openxmlformats.org/officeDocument/2006/relationships/customXml" Target="../ink/ink179.xml"/><Relationship Id="rId105" Type="http://schemas.openxmlformats.org/officeDocument/2006/relationships/image" Target="NULL"/><Relationship Id="rId126" Type="http://schemas.openxmlformats.org/officeDocument/2006/relationships/customXml" Target="../ink/ink192.xml"/><Relationship Id="rId147" Type="http://schemas.microsoft.com/office/2007/relationships/hdphoto" Target="../media/hdphoto1.wdp"/><Relationship Id="rId8" Type="http://schemas.openxmlformats.org/officeDocument/2006/relationships/customXml" Target="../ink/ink134.xml"/><Relationship Id="rId51" Type="http://schemas.openxmlformats.org/officeDocument/2006/relationships/image" Target="NULL"/><Relationship Id="rId72" Type="http://schemas.openxmlformats.org/officeDocument/2006/relationships/customXml" Target="../ink/ink165.xml"/><Relationship Id="rId93" Type="http://schemas.openxmlformats.org/officeDocument/2006/relationships/image" Target="NULL"/><Relationship Id="rId98" Type="http://schemas.openxmlformats.org/officeDocument/2006/relationships/customXml" Target="../ink/ink178.xml"/><Relationship Id="rId121" Type="http://schemas.openxmlformats.org/officeDocument/2006/relationships/image" Target="NULL"/><Relationship Id="rId142" Type="http://schemas.openxmlformats.org/officeDocument/2006/relationships/customXml" Target="../ink/ink200.xml"/><Relationship Id="rId3" Type="http://schemas.openxmlformats.org/officeDocument/2006/relationships/customXml" Target="../ink/ink132.xml"/><Relationship Id="rId25" Type="http://schemas.openxmlformats.org/officeDocument/2006/relationships/image" Target="NULL"/><Relationship Id="rId46" Type="http://schemas.openxmlformats.org/officeDocument/2006/relationships/customXml" Target="../ink/ink152.xml"/><Relationship Id="rId67" Type="http://schemas.openxmlformats.org/officeDocument/2006/relationships/image" Target="NULL"/><Relationship Id="rId116" Type="http://schemas.openxmlformats.org/officeDocument/2006/relationships/customXml" Target="../ink/ink187.xml"/><Relationship Id="rId137" Type="http://schemas.openxmlformats.org/officeDocument/2006/relationships/image" Target="NULL"/><Relationship Id="rId20" Type="http://schemas.openxmlformats.org/officeDocument/2006/relationships/customXml" Target="../ink/ink138.xml"/><Relationship Id="rId41" Type="http://schemas.openxmlformats.org/officeDocument/2006/relationships/image" Target="NULL"/><Relationship Id="rId62" Type="http://schemas.openxmlformats.org/officeDocument/2006/relationships/customXml" Target="../ink/ink160.xml"/><Relationship Id="rId83" Type="http://schemas.openxmlformats.org/officeDocument/2006/relationships/image" Target="NULL"/><Relationship Id="rId88" Type="http://schemas.openxmlformats.org/officeDocument/2006/relationships/customXml" Target="../ink/ink173.xml"/><Relationship Id="rId111" Type="http://schemas.openxmlformats.org/officeDocument/2006/relationships/image" Target="NULL"/><Relationship Id="rId132" Type="http://schemas.openxmlformats.org/officeDocument/2006/relationships/customXml" Target="../ink/ink195.xml"/><Relationship Id="rId15" Type="http://schemas.openxmlformats.org/officeDocument/2006/relationships/image" Target="NULL"/><Relationship Id="rId36" Type="http://schemas.openxmlformats.org/officeDocument/2006/relationships/customXml" Target="../ink/ink147.xml"/><Relationship Id="rId57" Type="http://schemas.openxmlformats.org/officeDocument/2006/relationships/image" Target="NULL"/><Relationship Id="rId106" Type="http://schemas.openxmlformats.org/officeDocument/2006/relationships/customXml" Target="../ink/ink182.xml"/><Relationship Id="rId127" Type="http://schemas.openxmlformats.org/officeDocument/2006/relationships/image" Target="NULL"/><Relationship Id="rId10" Type="http://schemas.openxmlformats.org/officeDocument/2006/relationships/customXml" Target="../ink/ink135.xml"/><Relationship Id="rId31" Type="http://schemas.openxmlformats.org/officeDocument/2006/relationships/image" Target="NULL"/><Relationship Id="rId52" Type="http://schemas.openxmlformats.org/officeDocument/2006/relationships/customXml" Target="../ink/ink155.xml"/><Relationship Id="rId73" Type="http://schemas.openxmlformats.org/officeDocument/2006/relationships/image" Target="NULL"/><Relationship Id="rId78" Type="http://schemas.openxmlformats.org/officeDocument/2006/relationships/customXml" Target="../ink/ink168.xml"/><Relationship Id="rId94" Type="http://schemas.openxmlformats.org/officeDocument/2006/relationships/customXml" Target="../ink/ink176.xml"/><Relationship Id="rId99" Type="http://schemas.openxmlformats.org/officeDocument/2006/relationships/image" Target="NULL"/><Relationship Id="rId101" Type="http://schemas.openxmlformats.org/officeDocument/2006/relationships/image" Target="NULL"/><Relationship Id="rId122" Type="http://schemas.openxmlformats.org/officeDocument/2006/relationships/customXml" Target="../ink/ink190.xml"/><Relationship Id="rId143" Type="http://schemas.openxmlformats.org/officeDocument/2006/relationships/image" Target="NULL"/><Relationship Id="rId148" Type="http://schemas.microsoft.com/office/2007/relationships/hdphoto" Target="../media/hdphoto2.wdp"/><Relationship Id="rId9" Type="http://schemas.openxmlformats.org/officeDocument/2006/relationships/image" Target="NULL"/><Relationship Id="rId26" Type="http://schemas.openxmlformats.org/officeDocument/2006/relationships/customXml" Target="../ink/ink141.xml"/><Relationship Id="rId47" Type="http://schemas.openxmlformats.org/officeDocument/2006/relationships/image" Target="NULL"/><Relationship Id="rId68" Type="http://schemas.openxmlformats.org/officeDocument/2006/relationships/customXml" Target="../ink/ink163.xml"/><Relationship Id="rId89" Type="http://schemas.openxmlformats.org/officeDocument/2006/relationships/image" Target="NULL"/><Relationship Id="rId112" Type="http://schemas.openxmlformats.org/officeDocument/2006/relationships/customXml" Target="../ink/ink185.xml"/><Relationship Id="rId133" Type="http://schemas.openxmlformats.org/officeDocument/2006/relationships/image" Target="NULL"/><Relationship Id="rId16" Type="http://schemas.openxmlformats.org/officeDocument/2006/relationships/customXml" Target="../ink/ink136.xml"/><Relationship Id="rId37" Type="http://schemas.openxmlformats.org/officeDocument/2006/relationships/image" Target="NULL"/><Relationship Id="rId58" Type="http://schemas.openxmlformats.org/officeDocument/2006/relationships/customXml" Target="../ink/ink158.xml"/><Relationship Id="rId79" Type="http://schemas.openxmlformats.org/officeDocument/2006/relationships/image" Target="NULL"/><Relationship Id="rId102" Type="http://schemas.openxmlformats.org/officeDocument/2006/relationships/customXml" Target="../ink/ink180.xml"/><Relationship Id="rId123" Type="http://schemas.openxmlformats.org/officeDocument/2006/relationships/image" Target="NULL"/><Relationship Id="rId144" Type="http://schemas.openxmlformats.org/officeDocument/2006/relationships/customXml" Target="../ink/ink20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2.xml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customXml" Target="../ink/ink208.xml"/><Relationship Id="rId3" Type="http://schemas.openxmlformats.org/officeDocument/2006/relationships/customXml" Target="../ink/ink203.xml"/><Relationship Id="rId7" Type="http://schemas.openxmlformats.org/officeDocument/2006/relationships/customXml" Target="../ink/ink205.xml"/><Relationship Id="rId12" Type="http://schemas.openxmlformats.org/officeDocument/2006/relationships/image" Target="../media/image261.png"/><Relationship Id="rId2" Type="http://schemas.openxmlformats.org/officeDocument/2006/relationships/image" Target="../media/image16.png"/><Relationship Id="rId16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11" Type="http://schemas.openxmlformats.org/officeDocument/2006/relationships/customXml" Target="../ink/ink207.xml"/><Relationship Id="rId5" Type="http://schemas.openxmlformats.org/officeDocument/2006/relationships/customXml" Target="../ink/ink204.xml"/><Relationship Id="rId15" Type="http://schemas.openxmlformats.org/officeDocument/2006/relationships/customXml" Target="../ink/ink209.xml"/><Relationship Id="rId10" Type="http://schemas.openxmlformats.org/officeDocument/2006/relationships/image" Target="../media/image251.png"/><Relationship Id="rId4" Type="http://schemas.openxmlformats.org/officeDocument/2006/relationships/image" Target="../media/image220.png"/><Relationship Id="rId9" Type="http://schemas.openxmlformats.org/officeDocument/2006/relationships/customXml" Target="../ink/ink206.xml"/><Relationship Id="rId14" Type="http://schemas.openxmlformats.org/officeDocument/2006/relationships/image" Target="../media/image27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direct.com/-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985292"/>
            <a:ext cx="7778824" cy="6123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da-DK" sz="2800" dirty="0">
                <a:solidFill>
                  <a:srgbClr val="080808"/>
                </a:solidFill>
                <a:effectLst/>
              </a:rPr>
              <a:t>Mere Arbejdsglæde, tak </a:t>
            </a:r>
            <a:endParaRPr lang="da-DK" sz="2800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81033094-E2E1-0C43-B772-EFF232655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AB033-6BAD-4837-8DBF-62366F6838B4}" type="slidenum">
              <a:rPr lang="da-DK" smtClean="0"/>
              <a:pPr/>
              <a:t>1</a:t>
            </a:fld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190602F-FBB9-9A65-0924-CAA9E7241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150" y="1762715"/>
            <a:ext cx="4063699" cy="376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83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Håndskrift 10">
                <a:extLst>
                  <a:ext uri="{FF2B5EF4-FFF2-40B4-BE49-F238E27FC236}">
                    <a16:creationId xmlns:a16="http://schemas.microsoft.com/office/drawing/2014/main" id="{9A75C2D4-0D77-3834-B9ED-B0491F9CBADD}"/>
                  </a:ext>
                </a:extLst>
              </p14:cNvPr>
              <p14:cNvContentPartPr/>
              <p14:nvPr/>
            </p14:nvContentPartPr>
            <p14:xfrm>
              <a:off x="747833" y="3721596"/>
              <a:ext cx="7477560" cy="116280"/>
            </p14:xfrm>
          </p:contentPart>
        </mc:Choice>
        <mc:Fallback xmlns="">
          <p:pic>
            <p:nvPicPr>
              <p:cNvPr id="11" name="Håndskrift 10">
                <a:extLst>
                  <a:ext uri="{FF2B5EF4-FFF2-40B4-BE49-F238E27FC236}">
                    <a16:creationId xmlns:a16="http://schemas.microsoft.com/office/drawing/2014/main" id="{9A75C2D4-0D77-3834-B9ED-B0491F9CBAD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6873" y="3690636"/>
                <a:ext cx="7538760" cy="17748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Tekstfelt 23">
            <a:extLst>
              <a:ext uri="{FF2B5EF4-FFF2-40B4-BE49-F238E27FC236}">
                <a16:creationId xmlns:a16="http://schemas.microsoft.com/office/drawing/2014/main" id="{2AE1278E-9778-9045-BCB5-F74D3D8300E5}"/>
              </a:ext>
            </a:extLst>
          </p:cNvPr>
          <p:cNvSpPr txBox="1"/>
          <p:nvPr/>
        </p:nvSpPr>
        <p:spPr>
          <a:xfrm>
            <a:off x="6151780" y="4135522"/>
            <a:ext cx="202062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i="1" dirty="0"/>
              <a:t>Handlingsbrunstig og selvantændelig</a:t>
            </a:r>
          </a:p>
          <a:p>
            <a:r>
              <a:rPr lang="da-DK" sz="1500" i="1" dirty="0"/>
              <a:t> Forsimpler</a:t>
            </a:r>
          </a:p>
        </p:txBody>
      </p:sp>
      <p:sp>
        <p:nvSpPr>
          <p:cNvPr id="25" name="Tekstfelt 24">
            <a:extLst>
              <a:ext uri="{FF2B5EF4-FFF2-40B4-BE49-F238E27FC236}">
                <a16:creationId xmlns:a16="http://schemas.microsoft.com/office/drawing/2014/main" id="{E9A195A8-64F3-A046-B969-3F834082A15B}"/>
              </a:ext>
            </a:extLst>
          </p:cNvPr>
          <p:cNvSpPr txBox="1"/>
          <p:nvPr/>
        </p:nvSpPr>
        <p:spPr>
          <a:xfrm>
            <a:off x="3344982" y="3969698"/>
            <a:ext cx="2544040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i="1" dirty="0"/>
              <a:t>Lad os nu se.</a:t>
            </a:r>
          </a:p>
          <a:p>
            <a:r>
              <a:rPr lang="da-DK" sz="1500" i="1" dirty="0"/>
              <a:t>Det er der sikkert nogle andre, der tager sig af…</a:t>
            </a:r>
          </a:p>
          <a:p>
            <a:r>
              <a:rPr lang="da-DK" sz="1500" i="1" dirty="0"/>
              <a:t>Specialiserer sig</a:t>
            </a:r>
          </a:p>
          <a:p>
            <a:endParaRPr lang="da-DK" sz="1500" i="1" dirty="0"/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22E0536D-3CDA-F747-8F36-417C803FA8E6}"/>
              </a:ext>
            </a:extLst>
          </p:cNvPr>
          <p:cNvSpPr txBox="1"/>
          <p:nvPr/>
        </p:nvSpPr>
        <p:spPr>
          <a:xfrm>
            <a:off x="914400" y="4018863"/>
            <a:ext cx="1860207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i="1" dirty="0"/>
              <a:t>I gamle dage ...</a:t>
            </a:r>
          </a:p>
          <a:p>
            <a:r>
              <a:rPr lang="da-DK" sz="1500" i="1" dirty="0"/>
              <a:t>Det kommer ikke til at fungere…</a:t>
            </a:r>
          </a:p>
          <a:p>
            <a:r>
              <a:rPr lang="da-DK" sz="1500" i="1" dirty="0"/>
              <a:t>Vender tilbage</a:t>
            </a:r>
          </a:p>
          <a:p>
            <a:endParaRPr lang="da-DK" sz="15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1" name="Håndskrift 50">
                <a:extLst>
                  <a:ext uri="{FF2B5EF4-FFF2-40B4-BE49-F238E27FC236}">
                    <a16:creationId xmlns:a16="http://schemas.microsoft.com/office/drawing/2014/main" id="{99D21489-AF59-AA43-A804-BA07D033BD6A}"/>
                  </a:ext>
                </a:extLst>
              </p14:cNvPr>
              <p14:cNvContentPartPr/>
              <p14:nvPr/>
            </p14:nvContentPartPr>
            <p14:xfrm>
              <a:off x="5388240" y="2627005"/>
              <a:ext cx="2177700" cy="1183937"/>
            </p14:xfrm>
          </p:contentPart>
        </mc:Choice>
        <mc:Fallback xmlns="">
          <p:pic>
            <p:nvPicPr>
              <p:cNvPr id="51" name="Håndskrift 50">
                <a:extLst>
                  <a:ext uri="{FF2B5EF4-FFF2-40B4-BE49-F238E27FC236}">
                    <a16:creationId xmlns:a16="http://schemas.microsoft.com/office/drawing/2014/main" id="{99D21489-AF59-AA43-A804-BA07D033BD6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34230" y="2519014"/>
                <a:ext cx="2285361" cy="13995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2" name="Håndskrift 51">
                <a:extLst>
                  <a:ext uri="{FF2B5EF4-FFF2-40B4-BE49-F238E27FC236}">
                    <a16:creationId xmlns:a16="http://schemas.microsoft.com/office/drawing/2014/main" id="{0A9C8B32-1C94-8342-8806-E0DB128BA403}"/>
                  </a:ext>
                </a:extLst>
              </p14:cNvPr>
              <p14:cNvContentPartPr/>
              <p14:nvPr/>
            </p14:nvContentPartPr>
            <p14:xfrm>
              <a:off x="3187740" y="1697583"/>
              <a:ext cx="2604600" cy="1778675"/>
            </p14:xfrm>
          </p:contentPart>
        </mc:Choice>
        <mc:Fallback xmlns="">
          <p:pic>
            <p:nvPicPr>
              <p:cNvPr id="52" name="Håndskrift 51">
                <a:extLst>
                  <a:ext uri="{FF2B5EF4-FFF2-40B4-BE49-F238E27FC236}">
                    <a16:creationId xmlns:a16="http://schemas.microsoft.com/office/drawing/2014/main" id="{0A9C8B32-1C94-8342-8806-E0DB128BA40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33740" y="1589588"/>
                <a:ext cx="2712240" cy="19943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3" name="Håndskrift 52">
                <a:extLst>
                  <a:ext uri="{FF2B5EF4-FFF2-40B4-BE49-F238E27FC236}">
                    <a16:creationId xmlns:a16="http://schemas.microsoft.com/office/drawing/2014/main" id="{9490D920-1FB8-2B4A-8652-274CC6F02410}"/>
                  </a:ext>
                </a:extLst>
              </p14:cNvPr>
              <p14:cNvContentPartPr/>
              <p14:nvPr/>
            </p14:nvContentPartPr>
            <p14:xfrm>
              <a:off x="1190040" y="2547163"/>
              <a:ext cx="2157900" cy="1103443"/>
            </p14:xfrm>
          </p:contentPart>
        </mc:Choice>
        <mc:Fallback xmlns="">
          <p:pic>
            <p:nvPicPr>
              <p:cNvPr id="53" name="Håndskrift 52">
                <a:extLst>
                  <a:ext uri="{FF2B5EF4-FFF2-40B4-BE49-F238E27FC236}">
                    <a16:creationId xmlns:a16="http://schemas.microsoft.com/office/drawing/2014/main" id="{9490D920-1FB8-2B4A-8652-274CC6F0241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36048" y="2439124"/>
                <a:ext cx="2265525" cy="131916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el 1">
            <a:extLst>
              <a:ext uri="{FF2B5EF4-FFF2-40B4-BE49-F238E27FC236}">
                <a16:creationId xmlns:a16="http://schemas.microsoft.com/office/drawing/2014/main" id="{18C99B77-E485-134F-A60E-969E2BE6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413" y="77773"/>
            <a:ext cx="7772400" cy="952500"/>
          </a:xfrm>
        </p:spPr>
        <p:txBody>
          <a:bodyPr/>
          <a:lstStyle/>
          <a:p>
            <a:r>
              <a:rPr lang="da-DK" dirty="0"/>
              <a:t>Nu sker der noget!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4EC7744D-018A-F343-82E4-1F1D59A19BEA}"/>
              </a:ext>
            </a:extLst>
          </p:cNvPr>
          <p:cNvSpPr txBox="1"/>
          <p:nvPr/>
        </p:nvSpPr>
        <p:spPr>
          <a:xfrm>
            <a:off x="3827721" y="3101163"/>
            <a:ext cx="184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sz="15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Håndskrift 12">
                <a:extLst>
                  <a:ext uri="{FF2B5EF4-FFF2-40B4-BE49-F238E27FC236}">
                    <a16:creationId xmlns:a16="http://schemas.microsoft.com/office/drawing/2014/main" id="{F63D92F0-DDD4-CEEF-634A-D4C18C8976B1}"/>
                  </a:ext>
                </a:extLst>
              </p14:cNvPr>
              <p14:cNvContentPartPr/>
              <p14:nvPr/>
            </p14:nvContentPartPr>
            <p14:xfrm>
              <a:off x="7897073" y="3472760"/>
              <a:ext cx="541440" cy="581040"/>
            </p14:xfrm>
          </p:contentPart>
        </mc:Choice>
        <mc:Fallback xmlns="">
          <p:pic>
            <p:nvPicPr>
              <p:cNvPr id="13" name="Håndskrift 12">
                <a:extLst>
                  <a:ext uri="{FF2B5EF4-FFF2-40B4-BE49-F238E27FC236}">
                    <a16:creationId xmlns:a16="http://schemas.microsoft.com/office/drawing/2014/main" id="{F63D92F0-DDD4-CEEF-634A-D4C18C8976B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866113" y="3442160"/>
                <a:ext cx="602640" cy="64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950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46419A1E-05AC-5941-8AFB-7A8A8FB24A06}"/>
              </a:ext>
            </a:extLst>
          </p:cNvPr>
          <p:cNvSpPr txBox="1"/>
          <p:nvPr/>
        </p:nvSpPr>
        <p:spPr>
          <a:xfrm>
            <a:off x="3059539" y="241106"/>
            <a:ext cx="2057038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da-DK" sz="3600" b="1" dirty="0"/>
              <a:t>1000</a:t>
            </a:r>
          </a:p>
          <a:p>
            <a:pPr algn="r">
              <a:spcBef>
                <a:spcPts val="0"/>
              </a:spcBef>
            </a:pPr>
            <a:r>
              <a:rPr lang="da-DK" sz="3600" b="1" dirty="0"/>
              <a:t>40</a:t>
            </a:r>
          </a:p>
          <a:p>
            <a:pPr algn="r">
              <a:spcBef>
                <a:spcPts val="0"/>
              </a:spcBef>
            </a:pPr>
            <a:r>
              <a:rPr lang="da-DK" sz="3600" b="1" dirty="0"/>
              <a:t>1000</a:t>
            </a:r>
          </a:p>
          <a:p>
            <a:pPr algn="r">
              <a:spcBef>
                <a:spcPts val="0"/>
              </a:spcBef>
            </a:pPr>
            <a:r>
              <a:rPr lang="da-DK" sz="3600" b="1" dirty="0"/>
              <a:t>30</a:t>
            </a:r>
          </a:p>
          <a:p>
            <a:pPr algn="r">
              <a:spcBef>
                <a:spcPts val="0"/>
              </a:spcBef>
            </a:pPr>
            <a:r>
              <a:rPr lang="da-DK" sz="3600" b="1" dirty="0"/>
              <a:t>1000</a:t>
            </a:r>
          </a:p>
          <a:p>
            <a:pPr algn="r">
              <a:spcBef>
                <a:spcPts val="0"/>
              </a:spcBef>
            </a:pPr>
            <a:r>
              <a:rPr lang="da-DK" sz="3600" b="1" dirty="0"/>
              <a:t>20</a:t>
            </a:r>
          </a:p>
          <a:p>
            <a:pPr algn="r">
              <a:spcBef>
                <a:spcPts val="0"/>
              </a:spcBef>
            </a:pPr>
            <a:r>
              <a:rPr lang="da-DK" sz="3600" b="1" dirty="0"/>
              <a:t>1000</a:t>
            </a:r>
          </a:p>
          <a:p>
            <a:pPr algn="r">
              <a:spcBef>
                <a:spcPts val="0"/>
              </a:spcBef>
            </a:pPr>
            <a:r>
              <a:rPr lang="da-DK" sz="3600" b="1" dirty="0"/>
              <a:t>10</a:t>
            </a:r>
          </a:p>
          <a:p>
            <a:pPr algn="r">
              <a:spcBef>
                <a:spcPts val="0"/>
              </a:spcBef>
            </a:pPr>
            <a:r>
              <a:rPr lang="da-DK" sz="3600" b="1" dirty="0"/>
              <a:t>= 4100</a:t>
            </a:r>
          </a:p>
          <a:p>
            <a:pPr algn="r"/>
            <a:endParaRPr lang="da-DK" sz="36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Håndskrift 20">
                <a:extLst>
                  <a:ext uri="{FF2B5EF4-FFF2-40B4-BE49-F238E27FC236}">
                    <a16:creationId xmlns:a16="http://schemas.microsoft.com/office/drawing/2014/main" id="{78435407-53AF-5C47-ADEC-E09A6BA76323}"/>
                  </a:ext>
                </a:extLst>
              </p14:cNvPr>
              <p14:cNvContentPartPr/>
              <p14:nvPr/>
            </p14:nvContentPartPr>
            <p14:xfrm>
              <a:off x="3552977" y="5377780"/>
              <a:ext cx="1563600" cy="43800"/>
            </p14:xfrm>
          </p:contentPart>
        </mc:Choice>
        <mc:Fallback xmlns="">
          <p:pic>
            <p:nvPicPr>
              <p:cNvPr id="21" name="Håndskrift 20">
                <a:extLst>
                  <a:ext uri="{FF2B5EF4-FFF2-40B4-BE49-F238E27FC236}">
                    <a16:creationId xmlns:a16="http://schemas.microsoft.com/office/drawing/2014/main" id="{78435407-53AF-5C47-ADEC-E09A6BA7632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37496" y="5362468"/>
                <a:ext cx="1594202" cy="740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Håndskrift 21">
                <a:extLst>
                  <a:ext uri="{FF2B5EF4-FFF2-40B4-BE49-F238E27FC236}">
                    <a16:creationId xmlns:a16="http://schemas.microsoft.com/office/drawing/2014/main" id="{E878C9AC-F895-0642-9E34-F3B471B692C4}"/>
                  </a:ext>
                </a:extLst>
              </p14:cNvPr>
              <p14:cNvContentPartPr/>
              <p14:nvPr/>
            </p14:nvContentPartPr>
            <p14:xfrm>
              <a:off x="3598577" y="5315288"/>
              <a:ext cx="1543800" cy="29400"/>
            </p14:xfrm>
          </p:contentPart>
        </mc:Choice>
        <mc:Fallback xmlns="">
          <p:pic>
            <p:nvPicPr>
              <p:cNvPr id="22" name="Håndskrift 21">
                <a:extLst>
                  <a:ext uri="{FF2B5EF4-FFF2-40B4-BE49-F238E27FC236}">
                    <a16:creationId xmlns:a16="http://schemas.microsoft.com/office/drawing/2014/main" id="{E878C9AC-F895-0642-9E34-F3B471B692C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83096" y="5299871"/>
                <a:ext cx="1574402" cy="5987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kstfelt 1">
            <a:extLst>
              <a:ext uri="{FF2B5EF4-FFF2-40B4-BE49-F238E27FC236}">
                <a16:creationId xmlns:a16="http://schemas.microsoft.com/office/drawing/2014/main" id="{846AF418-FDA8-2546-81D4-4983BA6ABB80}"/>
              </a:ext>
            </a:extLst>
          </p:cNvPr>
          <p:cNvSpPr txBox="1"/>
          <p:nvPr/>
        </p:nvSpPr>
        <p:spPr>
          <a:xfrm>
            <a:off x="3013926" y="51501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+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6805D615-8B83-1346-8F0B-0B2F93DFBF78}"/>
              </a:ext>
            </a:extLst>
          </p:cNvPr>
          <p:cNvSpPr txBox="1"/>
          <p:nvPr/>
        </p:nvSpPr>
        <p:spPr>
          <a:xfrm>
            <a:off x="3013926" y="107110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+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66B7E4CD-C766-E942-91EC-C07EEB87E67D}"/>
              </a:ext>
            </a:extLst>
          </p:cNvPr>
          <p:cNvSpPr txBox="1"/>
          <p:nvPr/>
        </p:nvSpPr>
        <p:spPr>
          <a:xfrm>
            <a:off x="3013926" y="161078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+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1A2CC0E1-05BD-644A-A953-E126869D33C2}"/>
              </a:ext>
            </a:extLst>
          </p:cNvPr>
          <p:cNvSpPr txBox="1"/>
          <p:nvPr/>
        </p:nvSpPr>
        <p:spPr>
          <a:xfrm>
            <a:off x="3016334" y="217312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+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7AE89EFD-141F-C24F-8B50-2BF53F8987DA}"/>
              </a:ext>
            </a:extLst>
          </p:cNvPr>
          <p:cNvSpPr txBox="1"/>
          <p:nvPr/>
        </p:nvSpPr>
        <p:spPr>
          <a:xfrm>
            <a:off x="3026720" y="271280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+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38D7F896-789F-9242-971F-FE778C24B007}"/>
              </a:ext>
            </a:extLst>
          </p:cNvPr>
          <p:cNvSpPr txBox="1"/>
          <p:nvPr/>
        </p:nvSpPr>
        <p:spPr>
          <a:xfrm>
            <a:off x="3026720" y="321754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+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5030AC20-6D2A-1340-B589-F88FEC2DCC40}"/>
              </a:ext>
            </a:extLst>
          </p:cNvPr>
          <p:cNvSpPr txBox="1"/>
          <p:nvPr/>
        </p:nvSpPr>
        <p:spPr>
          <a:xfrm>
            <a:off x="3033090" y="394840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+</a:t>
            </a:r>
          </a:p>
        </p:txBody>
      </p:sp>
      <p:cxnSp>
        <p:nvCxnSpPr>
          <p:cNvPr id="4" name="Lige forbindelse 3">
            <a:extLst>
              <a:ext uri="{FF2B5EF4-FFF2-40B4-BE49-F238E27FC236}">
                <a16:creationId xmlns:a16="http://schemas.microsoft.com/office/drawing/2014/main" id="{E462F96E-2FF7-1F5E-B29E-678A780619A2}"/>
              </a:ext>
            </a:extLst>
          </p:cNvPr>
          <p:cNvCxnSpPr/>
          <p:nvPr/>
        </p:nvCxnSpPr>
        <p:spPr bwMode="auto">
          <a:xfrm>
            <a:off x="2843808" y="4657700"/>
            <a:ext cx="2520280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0341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0470A8-F6BB-3249-A0B3-0CB75F8C7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400" y="579009"/>
            <a:ext cx="4749199" cy="612352"/>
          </a:xfrm>
        </p:spPr>
        <p:txBody>
          <a:bodyPr/>
          <a:lstStyle/>
          <a:p>
            <a:r>
              <a:rPr lang="da-DK" dirty="0"/>
              <a:t>Meget at forholde sig til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3838914-8115-B24A-96D8-156B16633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410" y="1633364"/>
            <a:ext cx="1791178" cy="2890275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9CBDCADA-C880-69FD-1FEA-8957984B407F}"/>
              </a:ext>
            </a:extLst>
          </p:cNvPr>
          <p:cNvSpPr txBox="1"/>
          <p:nvPr/>
        </p:nvSpPr>
        <p:spPr>
          <a:xfrm rot="20313614">
            <a:off x="1276390" y="2834922"/>
            <a:ext cx="64299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5400" b="1" dirty="0">
                <a:solidFill>
                  <a:srgbClr val="FF0000"/>
                </a:solidFill>
              </a:rPr>
              <a:t>Beslutningstræt</a:t>
            </a:r>
          </a:p>
        </p:txBody>
      </p:sp>
    </p:spTree>
    <p:extLst>
      <p:ext uri="{BB962C8B-B14F-4D97-AF65-F5344CB8AC3E}">
        <p14:creationId xmlns:p14="http://schemas.microsoft.com/office/powerpoint/2010/main" val="30066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Neon, Font/skrifttype, Grafik, Neonskilt&#10;&#10;Automatisk genereret beskrivelse">
            <a:extLst>
              <a:ext uri="{FF2B5EF4-FFF2-40B4-BE49-F238E27FC236}">
                <a16:creationId xmlns:a16="http://schemas.microsoft.com/office/drawing/2014/main" id="{57BB9010-A035-3E42-E6EB-6889681E99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84" y="0"/>
            <a:ext cx="9152684" cy="5715000"/>
          </a:xfrm>
        </p:spPr>
      </p:pic>
    </p:spTree>
    <p:extLst>
      <p:ext uri="{BB962C8B-B14F-4D97-AF65-F5344CB8AC3E}">
        <p14:creationId xmlns:p14="http://schemas.microsoft.com/office/powerpoint/2010/main" val="2025797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1F6D243-B57F-ED07-09DA-74484A004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162" y="2876784"/>
            <a:ext cx="3086838" cy="28575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BE4C1D6-0721-214E-9A67-E56606EFE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At være en del af noget</a:t>
            </a:r>
            <a:br>
              <a:rPr lang="da-DK" dirty="0"/>
            </a:br>
            <a:r>
              <a:rPr lang="en-GB" sz="1400" b="0" dirty="0"/>
              <a:t>(Sense of belonging)</a:t>
            </a:r>
            <a:endParaRPr lang="en-GB" b="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78A6E6C6-A63C-684D-BE8C-16A63C31B5E9}"/>
              </a:ext>
            </a:extLst>
          </p:cNvPr>
          <p:cNvSpPr txBox="1"/>
          <p:nvPr/>
        </p:nvSpPr>
        <p:spPr>
          <a:xfrm>
            <a:off x="1187624" y="2197597"/>
            <a:ext cx="5391861" cy="1559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800" dirty="0"/>
              <a:t>Kolleger kender mit navn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800" dirty="0"/>
              <a:t>Kolleger ”hilser” på mig (smiler, nikker …)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800" dirty="0"/>
              <a:t>Kolleger ved, hvad jeg bidrager med</a:t>
            </a:r>
          </a:p>
        </p:txBody>
      </p:sp>
    </p:spTree>
    <p:extLst>
      <p:ext uri="{BB962C8B-B14F-4D97-AF65-F5344CB8AC3E}">
        <p14:creationId xmlns:p14="http://schemas.microsoft.com/office/powerpoint/2010/main" val="2266384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centrale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1520" y="1478901"/>
            <a:ext cx="5349398" cy="3918599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da-DK" sz="6000" b="1" dirty="0"/>
              <a:t>Faglighed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da-DK" sz="6000" b="1" dirty="0"/>
              <a:t>&amp;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da-DK" sz="6000" b="1" dirty="0"/>
              <a:t>Relationer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DA1B249-37F9-E54F-BAC9-8879FDB8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AB033-6BAD-4837-8DBF-62366F6838B4}" type="slidenum">
              <a:rPr lang="da-DK" smtClean="0"/>
              <a:pPr/>
              <a:t>7</a:t>
            </a:fld>
            <a:endParaRPr lang="da-DK"/>
          </a:p>
        </p:txBody>
      </p:sp>
      <p:pic>
        <p:nvPicPr>
          <p:cNvPr id="7" name="Picture 2" descr="Milestones - The BRAIN Initiative">
            <a:extLst>
              <a:ext uri="{FF2B5EF4-FFF2-40B4-BE49-F238E27FC236}">
                <a16:creationId xmlns:a16="http://schemas.microsoft.com/office/drawing/2014/main" id="{3144E187-FA28-4E18-46AC-43B16CE59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53226" y="1705372"/>
            <a:ext cx="376175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662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Håndskrift 12">
                <a:extLst>
                  <a:ext uri="{FF2B5EF4-FFF2-40B4-BE49-F238E27FC236}">
                    <a16:creationId xmlns:a16="http://schemas.microsoft.com/office/drawing/2014/main" id="{536853E0-262C-2D43-B8CB-04B4322AEF03}"/>
                  </a:ext>
                </a:extLst>
              </p14:cNvPr>
              <p14:cNvContentPartPr/>
              <p14:nvPr/>
            </p14:nvContentPartPr>
            <p14:xfrm>
              <a:off x="1065744" y="2164116"/>
              <a:ext cx="255600" cy="60600"/>
            </p14:xfrm>
          </p:contentPart>
        </mc:Choice>
        <mc:Fallback xmlns="">
          <p:pic>
            <p:nvPicPr>
              <p:cNvPr id="13" name="Håndskrift 12">
                <a:extLst>
                  <a:ext uri="{FF2B5EF4-FFF2-40B4-BE49-F238E27FC236}">
                    <a16:creationId xmlns:a16="http://schemas.microsoft.com/office/drawing/2014/main" id="{536853E0-262C-2D43-B8CB-04B4322AEF0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8184" y="2156586"/>
                <a:ext cx="270720" cy="756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Håndskrift 16">
                <a:extLst>
                  <a:ext uri="{FF2B5EF4-FFF2-40B4-BE49-F238E27FC236}">
                    <a16:creationId xmlns:a16="http://schemas.microsoft.com/office/drawing/2014/main" id="{96726ECE-2E05-4C4C-9DBF-2C9E185A53CF}"/>
                  </a:ext>
                </a:extLst>
              </p14:cNvPr>
              <p14:cNvContentPartPr/>
              <p14:nvPr/>
            </p14:nvContentPartPr>
            <p14:xfrm>
              <a:off x="870144" y="1624416"/>
              <a:ext cx="424800" cy="181200"/>
            </p14:xfrm>
          </p:contentPart>
        </mc:Choice>
        <mc:Fallback xmlns="">
          <p:pic>
            <p:nvPicPr>
              <p:cNvPr id="17" name="Håndskrift 16">
                <a:extLst>
                  <a:ext uri="{FF2B5EF4-FFF2-40B4-BE49-F238E27FC236}">
                    <a16:creationId xmlns:a16="http://schemas.microsoft.com/office/drawing/2014/main" id="{96726ECE-2E05-4C4C-9DBF-2C9E185A53C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2578" y="1616866"/>
                <a:ext cx="439933" cy="1963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Håndskrift 19">
                <a:extLst>
                  <a:ext uri="{FF2B5EF4-FFF2-40B4-BE49-F238E27FC236}">
                    <a16:creationId xmlns:a16="http://schemas.microsoft.com/office/drawing/2014/main" id="{945822DF-0182-9240-A27C-163C6083FCCB}"/>
                  </a:ext>
                </a:extLst>
              </p14:cNvPr>
              <p14:cNvContentPartPr/>
              <p14:nvPr/>
            </p14:nvContentPartPr>
            <p14:xfrm>
              <a:off x="840444" y="1819416"/>
              <a:ext cx="121200" cy="393000"/>
            </p14:xfrm>
          </p:contentPart>
        </mc:Choice>
        <mc:Fallback xmlns="">
          <p:pic>
            <p:nvPicPr>
              <p:cNvPr id="20" name="Håndskrift 19">
                <a:extLst>
                  <a:ext uri="{FF2B5EF4-FFF2-40B4-BE49-F238E27FC236}">
                    <a16:creationId xmlns:a16="http://schemas.microsoft.com/office/drawing/2014/main" id="{945822DF-0182-9240-A27C-163C6083FCC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32891" y="1811851"/>
                <a:ext cx="136305" cy="4081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Håndskrift 25">
                <a:extLst>
                  <a:ext uri="{FF2B5EF4-FFF2-40B4-BE49-F238E27FC236}">
                    <a16:creationId xmlns:a16="http://schemas.microsoft.com/office/drawing/2014/main" id="{3EF05C02-D541-4640-B5B5-932315E60277}"/>
                  </a:ext>
                </a:extLst>
              </p14:cNvPr>
              <p14:cNvContentPartPr/>
              <p14:nvPr/>
            </p14:nvContentPartPr>
            <p14:xfrm>
              <a:off x="616344" y="2458716"/>
              <a:ext cx="650700" cy="1307400"/>
            </p14:xfrm>
          </p:contentPart>
        </mc:Choice>
        <mc:Fallback xmlns="">
          <p:pic>
            <p:nvPicPr>
              <p:cNvPr id="26" name="Håndskrift 25">
                <a:extLst>
                  <a:ext uri="{FF2B5EF4-FFF2-40B4-BE49-F238E27FC236}">
                    <a16:creationId xmlns:a16="http://schemas.microsoft.com/office/drawing/2014/main" id="{3EF05C02-D541-4640-B5B5-932315E6027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8786" y="2451157"/>
                <a:ext cx="665816" cy="13225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7" name="Håndskrift 26">
                <a:extLst>
                  <a:ext uri="{FF2B5EF4-FFF2-40B4-BE49-F238E27FC236}">
                    <a16:creationId xmlns:a16="http://schemas.microsoft.com/office/drawing/2014/main" id="{EB7AEC51-D0FE-F343-B85F-626ACECBD9F9}"/>
                  </a:ext>
                </a:extLst>
              </p14:cNvPr>
              <p14:cNvContentPartPr/>
              <p14:nvPr/>
            </p14:nvContentPartPr>
            <p14:xfrm>
              <a:off x="1287144" y="1846116"/>
              <a:ext cx="513000" cy="907500"/>
            </p14:xfrm>
          </p:contentPart>
        </mc:Choice>
        <mc:Fallback xmlns="">
          <p:pic>
            <p:nvPicPr>
              <p:cNvPr id="27" name="Håndskrift 26">
                <a:extLst>
                  <a:ext uri="{FF2B5EF4-FFF2-40B4-BE49-F238E27FC236}">
                    <a16:creationId xmlns:a16="http://schemas.microsoft.com/office/drawing/2014/main" id="{EB7AEC51-D0FE-F343-B85F-626ACECBD9F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79584" y="1838556"/>
                <a:ext cx="528120" cy="9226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2" name="Håndskrift 31">
                <a:extLst>
                  <a:ext uri="{FF2B5EF4-FFF2-40B4-BE49-F238E27FC236}">
                    <a16:creationId xmlns:a16="http://schemas.microsoft.com/office/drawing/2014/main" id="{F18543DD-9644-174B-B634-BBEF3604F8A4}"/>
                  </a:ext>
                </a:extLst>
              </p14:cNvPr>
              <p14:cNvContentPartPr/>
              <p14:nvPr/>
            </p14:nvContentPartPr>
            <p14:xfrm>
              <a:off x="503244" y="2785416"/>
              <a:ext cx="411600" cy="698700"/>
            </p14:xfrm>
          </p:contentPart>
        </mc:Choice>
        <mc:Fallback xmlns="">
          <p:pic>
            <p:nvPicPr>
              <p:cNvPr id="32" name="Håndskrift 31">
                <a:extLst>
                  <a:ext uri="{FF2B5EF4-FFF2-40B4-BE49-F238E27FC236}">
                    <a16:creationId xmlns:a16="http://schemas.microsoft.com/office/drawing/2014/main" id="{F18543DD-9644-174B-B634-BBEF3604F8A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95682" y="2777857"/>
                <a:ext cx="426724" cy="7138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8" name="Håndskrift 47">
                <a:extLst>
                  <a:ext uri="{FF2B5EF4-FFF2-40B4-BE49-F238E27FC236}">
                    <a16:creationId xmlns:a16="http://schemas.microsoft.com/office/drawing/2014/main" id="{772DCAFB-D22E-674F-AB91-2070327CDC64}"/>
                  </a:ext>
                </a:extLst>
              </p14:cNvPr>
              <p14:cNvContentPartPr/>
              <p14:nvPr/>
            </p14:nvContentPartPr>
            <p14:xfrm>
              <a:off x="1721544" y="1819416"/>
              <a:ext cx="5100" cy="5100"/>
            </p14:xfrm>
          </p:contentPart>
        </mc:Choice>
        <mc:Fallback xmlns="">
          <p:pic>
            <p:nvPicPr>
              <p:cNvPr id="48" name="Håndskrift 47">
                <a:extLst>
                  <a:ext uri="{FF2B5EF4-FFF2-40B4-BE49-F238E27FC236}">
                    <a16:creationId xmlns:a16="http://schemas.microsoft.com/office/drawing/2014/main" id="{772DCAFB-D22E-674F-AB91-2070327CDC6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714404" y="1811766"/>
                <a:ext cx="19380" cy="2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uppe 50">
            <a:extLst>
              <a:ext uri="{FF2B5EF4-FFF2-40B4-BE49-F238E27FC236}">
                <a16:creationId xmlns:a16="http://schemas.microsoft.com/office/drawing/2014/main" id="{B5C007E6-D14D-7F46-8DBA-6858C6A30EE6}"/>
              </a:ext>
            </a:extLst>
          </p:cNvPr>
          <p:cNvGrpSpPr/>
          <p:nvPr/>
        </p:nvGrpSpPr>
        <p:grpSpPr>
          <a:xfrm>
            <a:off x="1711044" y="1501416"/>
            <a:ext cx="158400" cy="379800"/>
            <a:chOff x="2012894" y="1542642"/>
            <a:chExt cx="190080" cy="45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9" name="Håndskrift 48">
                  <a:extLst>
                    <a:ext uri="{FF2B5EF4-FFF2-40B4-BE49-F238E27FC236}">
                      <a16:creationId xmlns:a16="http://schemas.microsoft.com/office/drawing/2014/main" id="{C6347B89-31D1-E84D-89BE-EA1985A1226B}"/>
                    </a:ext>
                  </a:extLst>
                </p14:cNvPr>
                <p14:cNvContentPartPr/>
                <p14:nvPr/>
              </p14:nvContentPartPr>
              <p14:xfrm>
                <a:off x="2012894" y="1542642"/>
                <a:ext cx="190080" cy="433080"/>
              </p14:xfrm>
            </p:contentPart>
          </mc:Choice>
          <mc:Fallback xmlns="">
            <p:pic>
              <p:nvPicPr>
                <p:cNvPr id="49" name="Håndskrift 48">
                  <a:extLst>
                    <a:ext uri="{FF2B5EF4-FFF2-40B4-BE49-F238E27FC236}">
                      <a16:creationId xmlns:a16="http://schemas.microsoft.com/office/drawing/2014/main" id="{C6347B89-31D1-E84D-89BE-EA1985A1226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05334" y="1535082"/>
                  <a:ext cx="20520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50" name="Håndskrift 49">
                  <a:extLst>
                    <a:ext uri="{FF2B5EF4-FFF2-40B4-BE49-F238E27FC236}">
                      <a16:creationId xmlns:a16="http://schemas.microsoft.com/office/drawing/2014/main" id="{FCBDCA28-B4E4-9C40-A13C-EFD30D43D2D1}"/>
                    </a:ext>
                  </a:extLst>
                </p14:cNvPr>
                <p14:cNvContentPartPr/>
                <p14:nvPr/>
              </p14:nvContentPartPr>
              <p14:xfrm>
                <a:off x="2120894" y="1966722"/>
                <a:ext cx="8640" cy="31680"/>
              </p14:xfrm>
            </p:contentPart>
          </mc:Choice>
          <mc:Fallback xmlns="">
            <p:pic>
              <p:nvPicPr>
                <p:cNvPr id="50" name="Håndskrift 49">
                  <a:extLst>
                    <a:ext uri="{FF2B5EF4-FFF2-40B4-BE49-F238E27FC236}">
                      <a16:creationId xmlns:a16="http://schemas.microsoft.com/office/drawing/2014/main" id="{FCBDCA28-B4E4-9C40-A13C-EFD30D43D2D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113334" y="1959162"/>
                  <a:ext cx="2376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e 54">
            <a:extLst>
              <a:ext uri="{FF2B5EF4-FFF2-40B4-BE49-F238E27FC236}">
                <a16:creationId xmlns:a16="http://schemas.microsoft.com/office/drawing/2014/main" id="{632D179F-AA76-F844-81A3-0E92C7D401A4}"/>
              </a:ext>
            </a:extLst>
          </p:cNvPr>
          <p:cNvGrpSpPr/>
          <p:nvPr/>
        </p:nvGrpSpPr>
        <p:grpSpPr>
          <a:xfrm>
            <a:off x="687744" y="2900316"/>
            <a:ext cx="370800" cy="726600"/>
            <a:chOff x="784934" y="3221322"/>
            <a:chExt cx="444960" cy="87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2" name="Håndskrift 51">
                  <a:extLst>
                    <a:ext uri="{FF2B5EF4-FFF2-40B4-BE49-F238E27FC236}">
                      <a16:creationId xmlns:a16="http://schemas.microsoft.com/office/drawing/2014/main" id="{A21BD1B5-5A82-9F4A-9F16-E080FFF03441}"/>
                    </a:ext>
                  </a:extLst>
                </p14:cNvPr>
                <p14:cNvContentPartPr/>
                <p14:nvPr/>
              </p14:nvContentPartPr>
              <p14:xfrm>
                <a:off x="784934" y="3221322"/>
                <a:ext cx="313560" cy="617400"/>
              </p14:xfrm>
            </p:contentPart>
          </mc:Choice>
          <mc:Fallback xmlns="">
            <p:pic>
              <p:nvPicPr>
                <p:cNvPr id="52" name="Håndskrift 51">
                  <a:extLst>
                    <a:ext uri="{FF2B5EF4-FFF2-40B4-BE49-F238E27FC236}">
                      <a16:creationId xmlns:a16="http://schemas.microsoft.com/office/drawing/2014/main" id="{A21BD1B5-5A82-9F4A-9F16-E080FFF0344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77734" y="3214122"/>
                  <a:ext cx="328680" cy="63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3" name="Håndskrift 52">
                  <a:extLst>
                    <a:ext uri="{FF2B5EF4-FFF2-40B4-BE49-F238E27FC236}">
                      <a16:creationId xmlns:a16="http://schemas.microsoft.com/office/drawing/2014/main" id="{81FA5BC2-E6D5-2944-A3F4-9E3F847A4491}"/>
                    </a:ext>
                  </a:extLst>
                </p14:cNvPr>
                <p14:cNvContentPartPr/>
                <p14:nvPr/>
              </p14:nvContentPartPr>
              <p14:xfrm>
                <a:off x="1174814" y="3785082"/>
                <a:ext cx="1080" cy="10440"/>
              </p14:xfrm>
            </p:contentPart>
          </mc:Choice>
          <mc:Fallback xmlns="">
            <p:pic>
              <p:nvPicPr>
                <p:cNvPr id="53" name="Håndskrift 52">
                  <a:extLst>
                    <a:ext uri="{FF2B5EF4-FFF2-40B4-BE49-F238E27FC236}">
                      <a16:creationId xmlns:a16="http://schemas.microsoft.com/office/drawing/2014/main" id="{81FA5BC2-E6D5-2944-A3F4-9E3F847A449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67254" y="3777522"/>
                  <a:ext cx="162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4" name="Håndskrift 53">
                  <a:extLst>
                    <a:ext uri="{FF2B5EF4-FFF2-40B4-BE49-F238E27FC236}">
                      <a16:creationId xmlns:a16="http://schemas.microsoft.com/office/drawing/2014/main" id="{FD57DBD1-A8AA-0747-BD01-BD372113EB25}"/>
                    </a:ext>
                  </a:extLst>
                </p14:cNvPr>
                <p14:cNvContentPartPr/>
                <p14:nvPr/>
              </p14:nvContentPartPr>
              <p14:xfrm>
                <a:off x="999494" y="3662682"/>
                <a:ext cx="230400" cy="430560"/>
              </p14:xfrm>
            </p:contentPart>
          </mc:Choice>
          <mc:Fallback xmlns="">
            <p:pic>
              <p:nvPicPr>
                <p:cNvPr id="54" name="Håndskrift 53">
                  <a:extLst>
                    <a:ext uri="{FF2B5EF4-FFF2-40B4-BE49-F238E27FC236}">
                      <a16:creationId xmlns:a16="http://schemas.microsoft.com/office/drawing/2014/main" id="{FD57DBD1-A8AA-0747-BD01-BD372113EB2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91934" y="3655122"/>
                  <a:ext cx="245520" cy="445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56" name="Håndskrift 55">
                <a:extLst>
                  <a:ext uri="{FF2B5EF4-FFF2-40B4-BE49-F238E27FC236}">
                    <a16:creationId xmlns:a16="http://schemas.microsoft.com/office/drawing/2014/main" id="{F9F51791-E524-B142-B041-4F4C09CFD07C}"/>
                  </a:ext>
                </a:extLst>
              </p14:cNvPr>
              <p14:cNvContentPartPr/>
              <p14:nvPr/>
            </p14:nvContentPartPr>
            <p14:xfrm>
              <a:off x="631644" y="3723816"/>
              <a:ext cx="490500" cy="59100"/>
            </p14:xfrm>
          </p:contentPart>
        </mc:Choice>
        <mc:Fallback xmlns="">
          <p:pic>
            <p:nvPicPr>
              <p:cNvPr id="56" name="Håndskrift 55">
                <a:extLst>
                  <a:ext uri="{FF2B5EF4-FFF2-40B4-BE49-F238E27FC236}">
                    <a16:creationId xmlns:a16="http://schemas.microsoft.com/office/drawing/2014/main" id="{F9F51791-E524-B142-B041-4F4C09CFD07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24087" y="3716248"/>
                <a:ext cx="505614" cy="742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57" name="Håndskrift 56">
                <a:extLst>
                  <a:ext uri="{FF2B5EF4-FFF2-40B4-BE49-F238E27FC236}">
                    <a16:creationId xmlns:a16="http://schemas.microsoft.com/office/drawing/2014/main" id="{C9F964E9-AA49-3649-AA9B-A0DD4528F10B}"/>
                  </a:ext>
                </a:extLst>
              </p14:cNvPr>
              <p14:cNvContentPartPr/>
              <p14:nvPr/>
            </p14:nvContentPartPr>
            <p14:xfrm>
              <a:off x="1015944" y="3795816"/>
              <a:ext cx="5700" cy="8700"/>
            </p14:xfrm>
          </p:contentPart>
        </mc:Choice>
        <mc:Fallback xmlns="">
          <p:pic>
            <p:nvPicPr>
              <p:cNvPr id="57" name="Håndskrift 56">
                <a:extLst>
                  <a:ext uri="{FF2B5EF4-FFF2-40B4-BE49-F238E27FC236}">
                    <a16:creationId xmlns:a16="http://schemas.microsoft.com/office/drawing/2014/main" id="{C9F964E9-AA49-3649-AA9B-A0DD4528F10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08463" y="3788203"/>
                <a:ext cx="20663" cy="239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8" name="Håndskrift 57">
                <a:extLst>
                  <a:ext uri="{FF2B5EF4-FFF2-40B4-BE49-F238E27FC236}">
                    <a16:creationId xmlns:a16="http://schemas.microsoft.com/office/drawing/2014/main" id="{0EE921FB-44AA-114F-8647-07FA164FCBED}"/>
                  </a:ext>
                </a:extLst>
              </p14:cNvPr>
              <p14:cNvContentPartPr/>
              <p14:nvPr/>
            </p14:nvContentPartPr>
            <p14:xfrm>
              <a:off x="1019544" y="3750516"/>
              <a:ext cx="132900" cy="1044300"/>
            </p14:xfrm>
          </p:contentPart>
        </mc:Choice>
        <mc:Fallback xmlns="">
          <p:pic>
            <p:nvPicPr>
              <p:cNvPr id="58" name="Håndskrift 57">
                <a:extLst>
                  <a:ext uri="{FF2B5EF4-FFF2-40B4-BE49-F238E27FC236}">
                    <a16:creationId xmlns:a16="http://schemas.microsoft.com/office/drawing/2014/main" id="{0EE921FB-44AA-114F-8647-07FA164FCBE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11981" y="3742956"/>
                <a:ext cx="148027" cy="10594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9" name="Håndskrift 58">
                <a:extLst>
                  <a:ext uri="{FF2B5EF4-FFF2-40B4-BE49-F238E27FC236}">
                    <a16:creationId xmlns:a16="http://schemas.microsoft.com/office/drawing/2014/main" id="{9104A63B-B80A-EF4A-9FE3-ECC22F54F496}"/>
                  </a:ext>
                </a:extLst>
              </p14:cNvPr>
              <p14:cNvContentPartPr/>
              <p14:nvPr/>
            </p14:nvContentPartPr>
            <p14:xfrm>
              <a:off x="1123944" y="3689016"/>
              <a:ext cx="71700" cy="38700"/>
            </p14:xfrm>
          </p:contentPart>
        </mc:Choice>
        <mc:Fallback xmlns="">
          <p:pic>
            <p:nvPicPr>
              <p:cNvPr id="59" name="Håndskrift 58">
                <a:extLst>
                  <a:ext uri="{FF2B5EF4-FFF2-40B4-BE49-F238E27FC236}">
                    <a16:creationId xmlns:a16="http://schemas.microsoft.com/office/drawing/2014/main" id="{9104A63B-B80A-EF4A-9FE3-ECC22F54F49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116378" y="3681491"/>
                <a:ext cx="86833" cy="537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60" name="Håndskrift 59">
                <a:extLst>
                  <a:ext uri="{FF2B5EF4-FFF2-40B4-BE49-F238E27FC236}">
                    <a16:creationId xmlns:a16="http://schemas.microsoft.com/office/drawing/2014/main" id="{8CC48727-D0FF-F042-BF93-7018483EDA37}"/>
                  </a:ext>
                </a:extLst>
              </p14:cNvPr>
              <p14:cNvContentPartPr/>
              <p14:nvPr/>
            </p14:nvContentPartPr>
            <p14:xfrm>
              <a:off x="732444" y="3777516"/>
              <a:ext cx="154800" cy="1024200"/>
            </p14:xfrm>
          </p:contentPart>
        </mc:Choice>
        <mc:Fallback xmlns="">
          <p:pic>
            <p:nvPicPr>
              <p:cNvPr id="60" name="Håndskrift 59">
                <a:extLst>
                  <a:ext uri="{FF2B5EF4-FFF2-40B4-BE49-F238E27FC236}">
                    <a16:creationId xmlns:a16="http://schemas.microsoft.com/office/drawing/2014/main" id="{8CC48727-D0FF-F042-BF93-7018483EDA3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24902" y="3769956"/>
                <a:ext cx="169885" cy="103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7438" name="Gruppe 17437">
            <a:extLst>
              <a:ext uri="{FF2B5EF4-FFF2-40B4-BE49-F238E27FC236}">
                <a16:creationId xmlns:a16="http://schemas.microsoft.com/office/drawing/2014/main" id="{FF718089-E82F-3F40-B155-74BD7F01C5F5}"/>
              </a:ext>
            </a:extLst>
          </p:cNvPr>
          <p:cNvGrpSpPr/>
          <p:nvPr/>
        </p:nvGrpSpPr>
        <p:grpSpPr>
          <a:xfrm>
            <a:off x="526644" y="1413516"/>
            <a:ext cx="898800" cy="981000"/>
            <a:chOff x="591614" y="1437162"/>
            <a:chExt cx="1078560" cy="117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" name="Håndskrift 6">
                  <a:extLst>
                    <a:ext uri="{FF2B5EF4-FFF2-40B4-BE49-F238E27FC236}">
                      <a16:creationId xmlns:a16="http://schemas.microsoft.com/office/drawing/2014/main" id="{186F8ADA-1FC1-9C44-9514-BC281C854F2A}"/>
                    </a:ext>
                  </a:extLst>
                </p14:cNvPr>
                <p14:cNvContentPartPr/>
                <p14:nvPr/>
              </p14:nvContentPartPr>
              <p14:xfrm>
                <a:off x="798974" y="1568922"/>
                <a:ext cx="871200" cy="1045440"/>
              </p14:xfrm>
            </p:contentPart>
          </mc:Choice>
          <mc:Fallback xmlns="">
            <p:pic>
              <p:nvPicPr>
                <p:cNvPr id="7" name="Håndskrift 6">
                  <a:extLst>
                    <a:ext uri="{FF2B5EF4-FFF2-40B4-BE49-F238E27FC236}">
                      <a16:creationId xmlns:a16="http://schemas.microsoft.com/office/drawing/2014/main" id="{186F8ADA-1FC1-9C44-9514-BC281C854F2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91414" y="1561362"/>
                  <a:ext cx="886320" cy="10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8" name="Håndskrift 7">
                  <a:extLst>
                    <a:ext uri="{FF2B5EF4-FFF2-40B4-BE49-F238E27FC236}">
                      <a16:creationId xmlns:a16="http://schemas.microsoft.com/office/drawing/2014/main" id="{68CF17EA-0C8F-544C-BDF2-4F5D7D230485}"/>
                    </a:ext>
                  </a:extLst>
                </p14:cNvPr>
                <p14:cNvContentPartPr/>
                <p14:nvPr/>
              </p14:nvContentPartPr>
              <p14:xfrm>
                <a:off x="1323494" y="1892562"/>
                <a:ext cx="21960" cy="261720"/>
              </p14:xfrm>
            </p:contentPart>
          </mc:Choice>
          <mc:Fallback xmlns="">
            <p:pic>
              <p:nvPicPr>
                <p:cNvPr id="8" name="Håndskrift 7">
                  <a:extLst>
                    <a:ext uri="{FF2B5EF4-FFF2-40B4-BE49-F238E27FC236}">
                      <a16:creationId xmlns:a16="http://schemas.microsoft.com/office/drawing/2014/main" id="{68CF17EA-0C8F-544C-BDF2-4F5D7D23048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315934" y="1885002"/>
                  <a:ext cx="3708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0" name="Håndskrift 9">
                  <a:extLst>
                    <a:ext uri="{FF2B5EF4-FFF2-40B4-BE49-F238E27FC236}">
                      <a16:creationId xmlns:a16="http://schemas.microsoft.com/office/drawing/2014/main" id="{ED0ECDB4-DD60-0C43-939C-3FC0D9F2A9EE}"/>
                    </a:ext>
                  </a:extLst>
                </p14:cNvPr>
                <p14:cNvContentPartPr/>
                <p14:nvPr/>
              </p14:nvContentPartPr>
              <p14:xfrm>
                <a:off x="1458134" y="1881762"/>
                <a:ext cx="28440" cy="263520"/>
              </p14:xfrm>
            </p:contentPart>
          </mc:Choice>
          <mc:Fallback xmlns="">
            <p:pic>
              <p:nvPicPr>
                <p:cNvPr id="10" name="Håndskrift 9">
                  <a:extLst>
                    <a:ext uri="{FF2B5EF4-FFF2-40B4-BE49-F238E27FC236}">
                      <a16:creationId xmlns:a16="http://schemas.microsoft.com/office/drawing/2014/main" id="{ED0ECDB4-DD60-0C43-939C-3FC0D9F2A9E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450574" y="1874202"/>
                  <a:ext cx="4356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3" name="Håndskrift 22">
                  <a:extLst>
                    <a:ext uri="{FF2B5EF4-FFF2-40B4-BE49-F238E27FC236}">
                      <a16:creationId xmlns:a16="http://schemas.microsoft.com/office/drawing/2014/main" id="{5313EB25-85F7-424A-9093-ED23E039674C}"/>
                    </a:ext>
                  </a:extLst>
                </p14:cNvPr>
                <p14:cNvContentPartPr/>
                <p14:nvPr/>
              </p14:nvContentPartPr>
              <p14:xfrm>
                <a:off x="591614" y="1437162"/>
                <a:ext cx="349560" cy="354960"/>
              </p14:xfrm>
            </p:contentPart>
          </mc:Choice>
          <mc:Fallback xmlns="">
            <p:pic>
              <p:nvPicPr>
                <p:cNvPr id="23" name="Håndskrift 22">
                  <a:extLst>
                    <a:ext uri="{FF2B5EF4-FFF2-40B4-BE49-F238E27FC236}">
                      <a16:creationId xmlns:a16="http://schemas.microsoft.com/office/drawing/2014/main" id="{5313EB25-85F7-424A-9093-ED23E039674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84054" y="1429602"/>
                  <a:ext cx="36468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4" name="Håndskrift 23">
                  <a:extLst>
                    <a:ext uri="{FF2B5EF4-FFF2-40B4-BE49-F238E27FC236}">
                      <a16:creationId xmlns:a16="http://schemas.microsoft.com/office/drawing/2014/main" id="{ABFDAA0C-747C-9149-8382-D5A231B2189E}"/>
                    </a:ext>
                  </a:extLst>
                </p14:cNvPr>
                <p14:cNvContentPartPr/>
                <p14:nvPr/>
              </p14:nvContentPartPr>
              <p14:xfrm>
                <a:off x="817334" y="1599162"/>
                <a:ext cx="127080" cy="200520"/>
              </p14:xfrm>
            </p:contentPart>
          </mc:Choice>
          <mc:Fallback xmlns="">
            <p:pic>
              <p:nvPicPr>
                <p:cNvPr id="24" name="Håndskrift 23">
                  <a:extLst>
                    <a:ext uri="{FF2B5EF4-FFF2-40B4-BE49-F238E27FC236}">
                      <a16:creationId xmlns:a16="http://schemas.microsoft.com/office/drawing/2014/main" id="{ABFDAA0C-747C-9149-8382-D5A231B2189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10134" y="1591602"/>
                  <a:ext cx="1422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7420" name="Håndskrift 17419">
                  <a:extLst>
                    <a:ext uri="{FF2B5EF4-FFF2-40B4-BE49-F238E27FC236}">
                      <a16:creationId xmlns:a16="http://schemas.microsoft.com/office/drawing/2014/main" id="{BC6111C1-2A83-554F-AA6C-AD7852BBA0FE}"/>
                    </a:ext>
                  </a:extLst>
                </p14:cNvPr>
                <p14:cNvContentPartPr/>
                <p14:nvPr/>
              </p14:nvContentPartPr>
              <p14:xfrm>
                <a:off x="759734" y="1675122"/>
                <a:ext cx="621000" cy="79920"/>
              </p14:xfrm>
            </p:contentPart>
          </mc:Choice>
          <mc:Fallback xmlns="">
            <p:pic>
              <p:nvPicPr>
                <p:cNvPr id="17420" name="Håndskrift 17419">
                  <a:extLst>
                    <a:ext uri="{FF2B5EF4-FFF2-40B4-BE49-F238E27FC236}">
                      <a16:creationId xmlns:a16="http://schemas.microsoft.com/office/drawing/2014/main" id="{BC6111C1-2A83-554F-AA6C-AD7852BBA0F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52174" y="1667562"/>
                  <a:ext cx="6357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7429" name="Håndskrift 17428">
                  <a:extLst>
                    <a:ext uri="{FF2B5EF4-FFF2-40B4-BE49-F238E27FC236}">
                      <a16:creationId xmlns:a16="http://schemas.microsoft.com/office/drawing/2014/main" id="{0EE2B491-158D-7C4D-831F-05D54E758BC5}"/>
                    </a:ext>
                  </a:extLst>
                </p14:cNvPr>
                <p14:cNvContentPartPr/>
                <p14:nvPr/>
              </p14:nvContentPartPr>
              <p14:xfrm>
                <a:off x="846494" y="1729842"/>
                <a:ext cx="316440" cy="124200"/>
              </p14:xfrm>
            </p:contentPart>
          </mc:Choice>
          <mc:Fallback xmlns="">
            <p:pic>
              <p:nvPicPr>
                <p:cNvPr id="17429" name="Håndskrift 17428">
                  <a:extLst>
                    <a:ext uri="{FF2B5EF4-FFF2-40B4-BE49-F238E27FC236}">
                      <a16:creationId xmlns:a16="http://schemas.microsoft.com/office/drawing/2014/main" id="{0EE2B491-158D-7C4D-831F-05D54E758BC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38934" y="1722282"/>
                  <a:ext cx="3312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7431" name="Håndskrift 17430">
                  <a:extLst>
                    <a:ext uri="{FF2B5EF4-FFF2-40B4-BE49-F238E27FC236}">
                      <a16:creationId xmlns:a16="http://schemas.microsoft.com/office/drawing/2014/main" id="{17E724D2-86CE-0444-8AF2-78E5F094A34E}"/>
                    </a:ext>
                  </a:extLst>
                </p14:cNvPr>
                <p14:cNvContentPartPr/>
                <p14:nvPr/>
              </p14:nvContentPartPr>
              <p14:xfrm>
                <a:off x="823814" y="1828482"/>
                <a:ext cx="281160" cy="233640"/>
              </p14:xfrm>
            </p:contentPart>
          </mc:Choice>
          <mc:Fallback xmlns="">
            <p:pic>
              <p:nvPicPr>
                <p:cNvPr id="17431" name="Håndskrift 17430">
                  <a:extLst>
                    <a:ext uri="{FF2B5EF4-FFF2-40B4-BE49-F238E27FC236}">
                      <a16:creationId xmlns:a16="http://schemas.microsoft.com/office/drawing/2014/main" id="{17E724D2-86CE-0444-8AF2-78E5F094A34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16254" y="1820922"/>
                  <a:ext cx="2962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7433" name="Håndskrift 17432">
                  <a:extLst>
                    <a:ext uri="{FF2B5EF4-FFF2-40B4-BE49-F238E27FC236}">
                      <a16:creationId xmlns:a16="http://schemas.microsoft.com/office/drawing/2014/main" id="{CDAE36A5-D0B2-A344-8881-D481F0B7B017}"/>
                    </a:ext>
                  </a:extLst>
                </p14:cNvPr>
                <p14:cNvContentPartPr/>
                <p14:nvPr/>
              </p14:nvContentPartPr>
              <p14:xfrm>
                <a:off x="778094" y="1978242"/>
                <a:ext cx="303120" cy="352080"/>
              </p14:xfrm>
            </p:contentPart>
          </mc:Choice>
          <mc:Fallback xmlns="">
            <p:pic>
              <p:nvPicPr>
                <p:cNvPr id="17433" name="Håndskrift 17432">
                  <a:extLst>
                    <a:ext uri="{FF2B5EF4-FFF2-40B4-BE49-F238E27FC236}">
                      <a16:creationId xmlns:a16="http://schemas.microsoft.com/office/drawing/2014/main" id="{CDAE36A5-D0B2-A344-8881-D481F0B7B01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70534" y="1970682"/>
                  <a:ext cx="31824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7435" name="Håndskrift 17434">
                  <a:extLst>
                    <a:ext uri="{FF2B5EF4-FFF2-40B4-BE49-F238E27FC236}">
                      <a16:creationId xmlns:a16="http://schemas.microsoft.com/office/drawing/2014/main" id="{F4068DB1-A81D-D442-A824-9F74EEBE443E}"/>
                    </a:ext>
                  </a:extLst>
                </p14:cNvPr>
                <p14:cNvContentPartPr/>
                <p14:nvPr/>
              </p14:nvContentPartPr>
              <p14:xfrm>
                <a:off x="630134" y="1559202"/>
                <a:ext cx="151560" cy="195120"/>
              </p14:xfrm>
            </p:contentPart>
          </mc:Choice>
          <mc:Fallback xmlns="">
            <p:pic>
              <p:nvPicPr>
                <p:cNvPr id="17435" name="Håndskrift 17434">
                  <a:extLst>
                    <a:ext uri="{FF2B5EF4-FFF2-40B4-BE49-F238E27FC236}">
                      <a16:creationId xmlns:a16="http://schemas.microsoft.com/office/drawing/2014/main" id="{F4068DB1-A81D-D442-A824-9F74EEBE443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22574" y="1551642"/>
                  <a:ext cx="1663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7436" name="Håndskrift 17435">
                  <a:extLst>
                    <a:ext uri="{FF2B5EF4-FFF2-40B4-BE49-F238E27FC236}">
                      <a16:creationId xmlns:a16="http://schemas.microsoft.com/office/drawing/2014/main" id="{C97425DF-94B0-7141-8BC7-303235BA6FA4}"/>
                    </a:ext>
                  </a:extLst>
                </p14:cNvPr>
                <p14:cNvContentPartPr/>
                <p14:nvPr/>
              </p14:nvContentPartPr>
              <p14:xfrm>
                <a:off x="704654" y="1549482"/>
                <a:ext cx="171000" cy="191880"/>
              </p14:xfrm>
            </p:contentPart>
          </mc:Choice>
          <mc:Fallback xmlns="">
            <p:pic>
              <p:nvPicPr>
                <p:cNvPr id="17436" name="Håndskrift 17435">
                  <a:extLst>
                    <a:ext uri="{FF2B5EF4-FFF2-40B4-BE49-F238E27FC236}">
                      <a16:creationId xmlns:a16="http://schemas.microsoft.com/office/drawing/2014/main" id="{C97425DF-94B0-7141-8BC7-303235BA6FA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97094" y="1542282"/>
                  <a:ext cx="1861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7437" name="Håndskrift 17436">
                  <a:extLst>
                    <a:ext uri="{FF2B5EF4-FFF2-40B4-BE49-F238E27FC236}">
                      <a16:creationId xmlns:a16="http://schemas.microsoft.com/office/drawing/2014/main" id="{94F49154-2D8F-0742-95E1-05A1DD568BAE}"/>
                    </a:ext>
                  </a:extLst>
                </p14:cNvPr>
                <p14:cNvContentPartPr/>
                <p14:nvPr/>
              </p14:nvContentPartPr>
              <p14:xfrm>
                <a:off x="728054" y="1481802"/>
                <a:ext cx="159480" cy="100440"/>
              </p14:xfrm>
            </p:contentPart>
          </mc:Choice>
          <mc:Fallback xmlns="">
            <p:pic>
              <p:nvPicPr>
                <p:cNvPr id="17437" name="Håndskrift 17436">
                  <a:extLst>
                    <a:ext uri="{FF2B5EF4-FFF2-40B4-BE49-F238E27FC236}">
                      <a16:creationId xmlns:a16="http://schemas.microsoft.com/office/drawing/2014/main" id="{94F49154-2D8F-0742-95E1-05A1DD568BA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20854" y="1474242"/>
                  <a:ext cx="174600" cy="11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41" name="Gruppe 17440">
            <a:extLst>
              <a:ext uri="{FF2B5EF4-FFF2-40B4-BE49-F238E27FC236}">
                <a16:creationId xmlns:a16="http://schemas.microsoft.com/office/drawing/2014/main" id="{AC5DED08-D33E-E645-AF49-129CC6FF89E0}"/>
              </a:ext>
            </a:extLst>
          </p:cNvPr>
          <p:cNvGrpSpPr/>
          <p:nvPr/>
        </p:nvGrpSpPr>
        <p:grpSpPr>
          <a:xfrm>
            <a:off x="573144" y="1451316"/>
            <a:ext cx="634200" cy="801900"/>
            <a:chOff x="647414" y="1482522"/>
            <a:chExt cx="761040" cy="9622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1">
              <p14:nvContentPartPr>
                <p14:cNvPr id="61" name="Håndskrift 60">
                  <a:extLst>
                    <a:ext uri="{FF2B5EF4-FFF2-40B4-BE49-F238E27FC236}">
                      <a16:creationId xmlns:a16="http://schemas.microsoft.com/office/drawing/2014/main" id="{A2751621-BAF0-A14B-B8D5-3D8B4D32C3ED}"/>
                    </a:ext>
                  </a:extLst>
                </p14:cNvPr>
                <p14:cNvContentPartPr/>
                <p14:nvPr/>
              </p14:nvContentPartPr>
              <p14:xfrm>
                <a:off x="647414" y="1482522"/>
                <a:ext cx="217800" cy="297360"/>
              </p14:xfrm>
            </p:contentPart>
          </mc:Choice>
          <mc:Fallback xmlns="">
            <p:pic>
              <p:nvPicPr>
                <p:cNvPr id="61" name="Håndskrift 60">
                  <a:extLst>
                    <a:ext uri="{FF2B5EF4-FFF2-40B4-BE49-F238E27FC236}">
                      <a16:creationId xmlns:a16="http://schemas.microsoft.com/office/drawing/2014/main" id="{A2751621-BAF0-A14B-B8D5-3D8B4D32C3E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16094" y="1451202"/>
                  <a:ext cx="28044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3">
              <p14:nvContentPartPr>
                <p14:cNvPr id="62" name="Håndskrift 61">
                  <a:extLst>
                    <a:ext uri="{FF2B5EF4-FFF2-40B4-BE49-F238E27FC236}">
                      <a16:creationId xmlns:a16="http://schemas.microsoft.com/office/drawing/2014/main" id="{401D881A-6C8C-8148-A827-74A98E4E4636}"/>
                    </a:ext>
                  </a:extLst>
                </p14:cNvPr>
                <p14:cNvContentPartPr/>
                <p14:nvPr/>
              </p14:nvContentPartPr>
              <p14:xfrm>
                <a:off x="1183094" y="1646682"/>
                <a:ext cx="158760" cy="177120"/>
              </p14:xfrm>
            </p:contentPart>
          </mc:Choice>
          <mc:Fallback xmlns="">
            <p:pic>
              <p:nvPicPr>
                <p:cNvPr id="62" name="Håndskrift 61">
                  <a:extLst>
                    <a:ext uri="{FF2B5EF4-FFF2-40B4-BE49-F238E27FC236}">
                      <a16:creationId xmlns:a16="http://schemas.microsoft.com/office/drawing/2014/main" id="{401D881A-6C8C-8148-A827-74A98E4E463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151774" y="1615362"/>
                  <a:ext cx="2214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5">
              <p14:nvContentPartPr>
                <p14:cNvPr id="63" name="Håndskrift 62">
                  <a:extLst>
                    <a:ext uri="{FF2B5EF4-FFF2-40B4-BE49-F238E27FC236}">
                      <a16:creationId xmlns:a16="http://schemas.microsoft.com/office/drawing/2014/main" id="{C81FCADD-2140-4647-9E48-9D6D12E3F286}"/>
                    </a:ext>
                  </a:extLst>
                </p14:cNvPr>
                <p14:cNvContentPartPr/>
                <p14:nvPr/>
              </p14:nvContentPartPr>
              <p14:xfrm>
                <a:off x="1365974" y="1722282"/>
                <a:ext cx="42480" cy="34200"/>
              </p14:xfrm>
            </p:contentPart>
          </mc:Choice>
          <mc:Fallback xmlns="">
            <p:pic>
              <p:nvPicPr>
                <p:cNvPr id="63" name="Håndskrift 62">
                  <a:extLst>
                    <a:ext uri="{FF2B5EF4-FFF2-40B4-BE49-F238E27FC236}">
                      <a16:creationId xmlns:a16="http://schemas.microsoft.com/office/drawing/2014/main" id="{C81FCADD-2140-4647-9E48-9D6D12E3F28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334654" y="1690962"/>
                  <a:ext cx="1051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7">
              <p14:nvContentPartPr>
                <p14:cNvPr id="17408" name="Håndskrift 17407">
                  <a:extLst>
                    <a:ext uri="{FF2B5EF4-FFF2-40B4-BE49-F238E27FC236}">
                      <a16:creationId xmlns:a16="http://schemas.microsoft.com/office/drawing/2014/main" id="{44B94F42-9A96-6846-B9CF-B2FC77C35A4B}"/>
                    </a:ext>
                  </a:extLst>
                </p14:cNvPr>
                <p14:cNvContentPartPr/>
                <p14:nvPr/>
              </p14:nvContentPartPr>
              <p14:xfrm>
                <a:off x="834254" y="1660722"/>
                <a:ext cx="572040" cy="784080"/>
              </p14:xfrm>
            </p:contentPart>
          </mc:Choice>
          <mc:Fallback xmlns="">
            <p:pic>
              <p:nvPicPr>
                <p:cNvPr id="17408" name="Håndskrift 17407">
                  <a:extLst>
                    <a:ext uri="{FF2B5EF4-FFF2-40B4-BE49-F238E27FC236}">
                      <a16:creationId xmlns:a16="http://schemas.microsoft.com/office/drawing/2014/main" id="{44B94F42-9A96-6846-B9CF-B2FC77C35A4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02934" y="1629402"/>
                  <a:ext cx="634680" cy="84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9">
              <p14:nvContentPartPr>
                <p14:cNvPr id="17417" name="Håndskrift 17416">
                  <a:extLst>
                    <a:ext uri="{FF2B5EF4-FFF2-40B4-BE49-F238E27FC236}">
                      <a16:creationId xmlns:a16="http://schemas.microsoft.com/office/drawing/2014/main" id="{B1FF96C1-7890-BC47-A265-5509928B9690}"/>
                    </a:ext>
                  </a:extLst>
                </p14:cNvPr>
                <p14:cNvContentPartPr/>
                <p14:nvPr/>
              </p14:nvContentPartPr>
              <p14:xfrm>
                <a:off x="877094" y="2118642"/>
                <a:ext cx="4680" cy="92880"/>
              </p14:xfrm>
            </p:contentPart>
          </mc:Choice>
          <mc:Fallback xmlns="">
            <p:pic>
              <p:nvPicPr>
                <p:cNvPr id="17417" name="Håndskrift 17416">
                  <a:extLst>
                    <a:ext uri="{FF2B5EF4-FFF2-40B4-BE49-F238E27FC236}">
                      <a16:creationId xmlns:a16="http://schemas.microsoft.com/office/drawing/2014/main" id="{B1FF96C1-7890-BC47-A265-5509928B969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45774" y="2087322"/>
                  <a:ext cx="673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1">
              <p14:nvContentPartPr>
                <p14:cNvPr id="17418" name="Håndskrift 17417">
                  <a:extLst>
                    <a:ext uri="{FF2B5EF4-FFF2-40B4-BE49-F238E27FC236}">
                      <a16:creationId xmlns:a16="http://schemas.microsoft.com/office/drawing/2014/main" id="{1D0A69D5-9D37-1441-8952-3850A3C54AC8}"/>
                    </a:ext>
                  </a:extLst>
                </p14:cNvPr>
                <p14:cNvContentPartPr/>
                <p14:nvPr/>
              </p14:nvContentPartPr>
              <p14:xfrm>
                <a:off x="817334" y="1566042"/>
                <a:ext cx="136080" cy="199080"/>
              </p14:xfrm>
            </p:contentPart>
          </mc:Choice>
          <mc:Fallback xmlns="">
            <p:pic>
              <p:nvPicPr>
                <p:cNvPr id="17418" name="Håndskrift 17417">
                  <a:extLst>
                    <a:ext uri="{FF2B5EF4-FFF2-40B4-BE49-F238E27FC236}">
                      <a16:creationId xmlns:a16="http://schemas.microsoft.com/office/drawing/2014/main" id="{1D0A69D5-9D37-1441-8952-3850A3C54AC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86014" y="1534722"/>
                  <a:ext cx="19872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3">
              <p14:nvContentPartPr>
                <p14:cNvPr id="17439" name="Håndskrift 17438">
                  <a:extLst>
                    <a:ext uri="{FF2B5EF4-FFF2-40B4-BE49-F238E27FC236}">
                      <a16:creationId xmlns:a16="http://schemas.microsoft.com/office/drawing/2014/main" id="{188A686E-E363-BC46-B6CB-E94CB62BB62A}"/>
                    </a:ext>
                  </a:extLst>
                </p14:cNvPr>
                <p14:cNvContentPartPr/>
                <p14:nvPr/>
              </p14:nvContentPartPr>
              <p14:xfrm>
                <a:off x="1013534" y="1581162"/>
                <a:ext cx="375840" cy="131040"/>
              </p14:xfrm>
            </p:contentPart>
          </mc:Choice>
          <mc:Fallback xmlns="">
            <p:pic>
              <p:nvPicPr>
                <p:cNvPr id="17439" name="Håndskrift 17438">
                  <a:extLst>
                    <a:ext uri="{FF2B5EF4-FFF2-40B4-BE49-F238E27FC236}">
                      <a16:creationId xmlns:a16="http://schemas.microsoft.com/office/drawing/2014/main" id="{188A686E-E363-BC46-B6CB-E94CB62BB62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82214" y="1549842"/>
                  <a:ext cx="4384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5">
              <p14:nvContentPartPr>
                <p14:cNvPr id="17440" name="Håndskrift 17439">
                  <a:extLst>
                    <a:ext uri="{FF2B5EF4-FFF2-40B4-BE49-F238E27FC236}">
                      <a16:creationId xmlns:a16="http://schemas.microsoft.com/office/drawing/2014/main" id="{70063CBC-2BD9-D94B-BCC7-74B008C54592}"/>
                    </a:ext>
                  </a:extLst>
                </p14:cNvPr>
                <p14:cNvContentPartPr/>
                <p14:nvPr/>
              </p14:nvContentPartPr>
              <p14:xfrm>
                <a:off x="876014" y="2030802"/>
                <a:ext cx="74880" cy="221400"/>
              </p14:xfrm>
            </p:contentPart>
          </mc:Choice>
          <mc:Fallback xmlns="">
            <p:pic>
              <p:nvPicPr>
                <p:cNvPr id="17440" name="Håndskrift 17439">
                  <a:extLst>
                    <a:ext uri="{FF2B5EF4-FFF2-40B4-BE49-F238E27FC236}">
                      <a16:creationId xmlns:a16="http://schemas.microsoft.com/office/drawing/2014/main" id="{70063CBC-2BD9-D94B-BCC7-74B008C5459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44694" y="1999482"/>
                  <a:ext cx="137520" cy="284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7442" name="Håndskrift 17441">
                <a:extLst>
                  <a:ext uri="{FF2B5EF4-FFF2-40B4-BE49-F238E27FC236}">
                    <a16:creationId xmlns:a16="http://schemas.microsoft.com/office/drawing/2014/main" id="{60B7DB5E-9834-274C-AFA3-7EDFC7808830}"/>
                  </a:ext>
                </a:extLst>
              </p14:cNvPr>
              <p14:cNvContentPartPr/>
              <p14:nvPr/>
            </p14:nvContentPartPr>
            <p14:xfrm>
              <a:off x="1301844" y="2032116"/>
              <a:ext cx="455100" cy="636000"/>
            </p14:xfrm>
          </p:contentPart>
        </mc:Choice>
        <mc:Fallback xmlns="">
          <p:pic>
            <p:nvPicPr>
              <p:cNvPr id="17442" name="Håndskrift 17441">
                <a:extLst>
                  <a:ext uri="{FF2B5EF4-FFF2-40B4-BE49-F238E27FC236}">
                    <a16:creationId xmlns:a16="http://schemas.microsoft.com/office/drawing/2014/main" id="{60B7DB5E-9834-274C-AFA3-7EDFC7808830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247837" y="1924197"/>
                <a:ext cx="562754" cy="8514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7443" name="Håndskrift 17442">
                <a:extLst>
                  <a:ext uri="{FF2B5EF4-FFF2-40B4-BE49-F238E27FC236}">
                    <a16:creationId xmlns:a16="http://schemas.microsoft.com/office/drawing/2014/main" id="{97B76086-824C-DF41-9CB0-7785E791AC5A}"/>
                  </a:ext>
                </a:extLst>
              </p14:cNvPr>
              <p14:cNvContentPartPr/>
              <p14:nvPr/>
            </p14:nvContentPartPr>
            <p14:xfrm>
              <a:off x="617244" y="2565516"/>
              <a:ext cx="626100" cy="789900"/>
            </p14:xfrm>
          </p:contentPart>
        </mc:Choice>
        <mc:Fallback xmlns="">
          <p:pic>
            <p:nvPicPr>
              <p:cNvPr id="17443" name="Håndskrift 17442">
                <a:extLst>
                  <a:ext uri="{FF2B5EF4-FFF2-40B4-BE49-F238E27FC236}">
                    <a16:creationId xmlns:a16="http://schemas.microsoft.com/office/drawing/2014/main" id="{97B76086-824C-DF41-9CB0-7785E791AC5A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563239" y="2457557"/>
                <a:ext cx="733750" cy="10054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7444" name="Håndskrift 17443">
                <a:extLst>
                  <a:ext uri="{FF2B5EF4-FFF2-40B4-BE49-F238E27FC236}">
                    <a16:creationId xmlns:a16="http://schemas.microsoft.com/office/drawing/2014/main" id="{FBBFF56A-A078-8B47-8415-09DF1B90180D}"/>
                  </a:ext>
                </a:extLst>
              </p14:cNvPr>
              <p14:cNvContentPartPr/>
              <p14:nvPr/>
            </p14:nvContentPartPr>
            <p14:xfrm>
              <a:off x="761544" y="2731116"/>
              <a:ext cx="428400" cy="359700"/>
            </p14:xfrm>
          </p:contentPart>
        </mc:Choice>
        <mc:Fallback xmlns="">
          <p:pic>
            <p:nvPicPr>
              <p:cNvPr id="17444" name="Håndskrift 17443">
                <a:extLst>
                  <a:ext uri="{FF2B5EF4-FFF2-40B4-BE49-F238E27FC236}">
                    <a16:creationId xmlns:a16="http://schemas.microsoft.com/office/drawing/2014/main" id="{FBBFF56A-A078-8B47-8415-09DF1B90180D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707544" y="2623098"/>
                <a:ext cx="536040" cy="5753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7445" name="Håndskrift 17444">
                <a:extLst>
                  <a:ext uri="{FF2B5EF4-FFF2-40B4-BE49-F238E27FC236}">
                    <a16:creationId xmlns:a16="http://schemas.microsoft.com/office/drawing/2014/main" id="{C37EE2CF-A577-534D-81F6-5D2E764850B4}"/>
                  </a:ext>
                </a:extLst>
              </p14:cNvPr>
              <p14:cNvContentPartPr/>
              <p14:nvPr/>
            </p14:nvContentPartPr>
            <p14:xfrm>
              <a:off x="1180944" y="2882616"/>
              <a:ext cx="300" cy="300"/>
            </p14:xfrm>
          </p:contentPart>
        </mc:Choice>
        <mc:Fallback xmlns="">
          <p:pic>
            <p:nvPicPr>
              <p:cNvPr id="17445" name="Håndskrift 17444">
                <a:extLst>
                  <a:ext uri="{FF2B5EF4-FFF2-40B4-BE49-F238E27FC236}">
                    <a16:creationId xmlns:a16="http://schemas.microsoft.com/office/drawing/2014/main" id="{C37EE2CF-A577-534D-81F6-5D2E764850B4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1135944" y="2792616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17446" name="Håndskrift 17445">
                <a:extLst>
                  <a:ext uri="{FF2B5EF4-FFF2-40B4-BE49-F238E27FC236}">
                    <a16:creationId xmlns:a16="http://schemas.microsoft.com/office/drawing/2014/main" id="{B49C53CC-0F89-3440-B07C-E96CE5E010C4}"/>
                  </a:ext>
                </a:extLst>
              </p14:cNvPr>
              <p14:cNvContentPartPr/>
              <p14:nvPr/>
            </p14:nvContentPartPr>
            <p14:xfrm>
              <a:off x="703944" y="2891616"/>
              <a:ext cx="486000" cy="603900"/>
            </p14:xfrm>
          </p:contentPart>
        </mc:Choice>
        <mc:Fallback xmlns="">
          <p:pic>
            <p:nvPicPr>
              <p:cNvPr id="17446" name="Håndskrift 17445">
                <a:extLst>
                  <a:ext uri="{FF2B5EF4-FFF2-40B4-BE49-F238E27FC236}">
                    <a16:creationId xmlns:a16="http://schemas.microsoft.com/office/drawing/2014/main" id="{B49C53CC-0F89-3440-B07C-E96CE5E010C4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649984" y="2783712"/>
                <a:ext cx="593560" cy="8193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17447" name="Håndskrift 17446">
                <a:extLst>
                  <a:ext uri="{FF2B5EF4-FFF2-40B4-BE49-F238E27FC236}">
                    <a16:creationId xmlns:a16="http://schemas.microsoft.com/office/drawing/2014/main" id="{135CC541-3AB1-544A-A0C3-4945DF9434E6}"/>
                  </a:ext>
                </a:extLst>
              </p14:cNvPr>
              <p14:cNvContentPartPr/>
              <p14:nvPr/>
            </p14:nvContentPartPr>
            <p14:xfrm>
              <a:off x="749244" y="3148416"/>
              <a:ext cx="449700" cy="471300"/>
            </p14:xfrm>
          </p:contentPart>
        </mc:Choice>
        <mc:Fallback xmlns="">
          <p:pic>
            <p:nvPicPr>
              <p:cNvPr id="17447" name="Håndskrift 17446">
                <a:extLst>
                  <a:ext uri="{FF2B5EF4-FFF2-40B4-BE49-F238E27FC236}">
                    <a16:creationId xmlns:a16="http://schemas.microsoft.com/office/drawing/2014/main" id="{135CC541-3AB1-544A-A0C3-4945DF9434E6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695237" y="3040402"/>
                <a:ext cx="557354" cy="6869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7448" name="Håndskrift 17447">
                <a:extLst>
                  <a:ext uri="{FF2B5EF4-FFF2-40B4-BE49-F238E27FC236}">
                    <a16:creationId xmlns:a16="http://schemas.microsoft.com/office/drawing/2014/main" id="{F00C693E-0547-AB46-9C84-B2977A8842B0}"/>
                  </a:ext>
                </a:extLst>
              </p14:cNvPr>
              <p14:cNvContentPartPr/>
              <p14:nvPr/>
            </p14:nvContentPartPr>
            <p14:xfrm>
              <a:off x="927444" y="3370116"/>
              <a:ext cx="244800" cy="304800"/>
            </p14:xfrm>
          </p:contentPart>
        </mc:Choice>
        <mc:Fallback xmlns="">
          <p:pic>
            <p:nvPicPr>
              <p:cNvPr id="17448" name="Håndskrift 17447">
                <a:extLst>
                  <a:ext uri="{FF2B5EF4-FFF2-40B4-BE49-F238E27FC236}">
                    <a16:creationId xmlns:a16="http://schemas.microsoft.com/office/drawing/2014/main" id="{F00C693E-0547-AB46-9C84-B2977A8842B0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873444" y="3262159"/>
                <a:ext cx="352440" cy="5203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7449" name="Håndskrift 17448">
                <a:extLst>
                  <a:ext uri="{FF2B5EF4-FFF2-40B4-BE49-F238E27FC236}">
                    <a16:creationId xmlns:a16="http://schemas.microsoft.com/office/drawing/2014/main" id="{C03AA131-3DE8-1844-8415-C8A27B88F89D}"/>
                  </a:ext>
                </a:extLst>
              </p14:cNvPr>
              <p14:cNvContentPartPr/>
              <p14:nvPr/>
            </p14:nvContentPartPr>
            <p14:xfrm>
              <a:off x="1137144" y="3494016"/>
              <a:ext cx="41100" cy="136500"/>
            </p14:xfrm>
          </p:contentPart>
        </mc:Choice>
        <mc:Fallback xmlns="">
          <p:pic>
            <p:nvPicPr>
              <p:cNvPr id="17449" name="Håndskrift 17448">
                <a:extLst>
                  <a:ext uri="{FF2B5EF4-FFF2-40B4-BE49-F238E27FC236}">
                    <a16:creationId xmlns:a16="http://schemas.microsoft.com/office/drawing/2014/main" id="{C03AA131-3DE8-1844-8415-C8A27B88F89D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1083065" y="3385969"/>
                <a:ext cx="148897" cy="3522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7452" name="Håndskrift 17451">
                <a:extLst>
                  <a:ext uri="{FF2B5EF4-FFF2-40B4-BE49-F238E27FC236}">
                    <a16:creationId xmlns:a16="http://schemas.microsoft.com/office/drawing/2014/main" id="{E444D030-D6B2-FE49-A09B-E0D05C3704D3}"/>
                  </a:ext>
                </a:extLst>
              </p14:cNvPr>
              <p14:cNvContentPartPr/>
              <p14:nvPr/>
            </p14:nvContentPartPr>
            <p14:xfrm>
              <a:off x="467544" y="1447416"/>
              <a:ext cx="460500" cy="2329200"/>
            </p14:xfrm>
          </p:contentPart>
        </mc:Choice>
        <mc:Fallback xmlns="">
          <p:pic>
            <p:nvPicPr>
              <p:cNvPr id="17452" name="Håndskrift 17451">
                <a:extLst>
                  <a:ext uri="{FF2B5EF4-FFF2-40B4-BE49-F238E27FC236}">
                    <a16:creationId xmlns:a16="http://schemas.microsoft.com/office/drawing/2014/main" id="{E444D030-D6B2-FE49-A09B-E0D05C3704D3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431539" y="1375416"/>
                <a:ext cx="532149" cy="247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7453" name="Håndskrift 17452">
                <a:extLst>
                  <a:ext uri="{FF2B5EF4-FFF2-40B4-BE49-F238E27FC236}">
                    <a16:creationId xmlns:a16="http://schemas.microsoft.com/office/drawing/2014/main" id="{DFCE9082-C2F6-374E-84CF-697D8FB1676C}"/>
                  </a:ext>
                </a:extLst>
              </p14:cNvPr>
              <p14:cNvContentPartPr/>
              <p14:nvPr/>
            </p14:nvContentPartPr>
            <p14:xfrm>
              <a:off x="604944" y="3884016"/>
              <a:ext cx="132000" cy="13800"/>
            </p14:xfrm>
          </p:contentPart>
        </mc:Choice>
        <mc:Fallback xmlns="">
          <p:pic>
            <p:nvPicPr>
              <p:cNvPr id="17453" name="Håndskrift 17452">
                <a:extLst>
                  <a:ext uri="{FF2B5EF4-FFF2-40B4-BE49-F238E27FC236}">
                    <a16:creationId xmlns:a16="http://schemas.microsoft.com/office/drawing/2014/main" id="{DFCE9082-C2F6-374E-84CF-697D8FB1676C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568977" y="3813247"/>
                <a:ext cx="203575" cy="1549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7454" name="Håndskrift 17453">
                <a:extLst>
                  <a:ext uri="{FF2B5EF4-FFF2-40B4-BE49-F238E27FC236}">
                    <a16:creationId xmlns:a16="http://schemas.microsoft.com/office/drawing/2014/main" id="{F6A9CA3D-A5CC-7043-819E-655D54FBA6B7}"/>
                  </a:ext>
                </a:extLst>
              </p14:cNvPr>
              <p14:cNvContentPartPr/>
              <p14:nvPr/>
            </p14:nvContentPartPr>
            <p14:xfrm>
              <a:off x="703944" y="3866316"/>
              <a:ext cx="68700" cy="847200"/>
            </p14:xfrm>
          </p:contentPart>
        </mc:Choice>
        <mc:Fallback xmlns="">
          <p:pic>
            <p:nvPicPr>
              <p:cNvPr id="17454" name="Håndskrift 17453">
                <a:extLst>
                  <a:ext uri="{FF2B5EF4-FFF2-40B4-BE49-F238E27FC236}">
                    <a16:creationId xmlns:a16="http://schemas.microsoft.com/office/drawing/2014/main" id="{F6A9CA3D-A5CC-7043-819E-655D54FBA6B7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668163" y="3794336"/>
                <a:ext cx="139905" cy="9907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7455" name="Håndskrift 17454">
                <a:extLst>
                  <a:ext uri="{FF2B5EF4-FFF2-40B4-BE49-F238E27FC236}">
                    <a16:creationId xmlns:a16="http://schemas.microsoft.com/office/drawing/2014/main" id="{DF164CCD-8F0D-1E4A-9B88-A48D1DAB06B0}"/>
                  </a:ext>
                </a:extLst>
              </p14:cNvPr>
              <p14:cNvContentPartPr/>
              <p14:nvPr/>
            </p14:nvContentPartPr>
            <p14:xfrm>
              <a:off x="1296144" y="2714316"/>
              <a:ext cx="428400" cy="93900"/>
            </p14:xfrm>
          </p:contentPart>
        </mc:Choice>
        <mc:Fallback xmlns="">
          <p:pic>
            <p:nvPicPr>
              <p:cNvPr id="17455" name="Håndskrift 17454">
                <a:extLst>
                  <a:ext uri="{FF2B5EF4-FFF2-40B4-BE49-F238E27FC236}">
                    <a16:creationId xmlns:a16="http://schemas.microsoft.com/office/drawing/2014/main" id="{DF164CCD-8F0D-1E4A-9B88-A48D1DAB06B0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1260144" y="2642362"/>
                <a:ext cx="500040" cy="2374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7456" name="Håndskrift 17455">
                <a:extLst>
                  <a:ext uri="{FF2B5EF4-FFF2-40B4-BE49-F238E27FC236}">
                    <a16:creationId xmlns:a16="http://schemas.microsoft.com/office/drawing/2014/main" id="{1EECA5D7-033E-2649-B625-372C8D5A9A65}"/>
                  </a:ext>
                </a:extLst>
              </p14:cNvPr>
              <p14:cNvContentPartPr/>
              <p14:nvPr/>
            </p14:nvContentPartPr>
            <p14:xfrm>
              <a:off x="1610544" y="1908216"/>
              <a:ext cx="75900" cy="516300"/>
            </p14:xfrm>
          </p:contentPart>
        </mc:Choice>
        <mc:Fallback xmlns="">
          <p:pic>
            <p:nvPicPr>
              <p:cNvPr id="17456" name="Håndskrift 17455">
                <a:extLst>
                  <a:ext uri="{FF2B5EF4-FFF2-40B4-BE49-F238E27FC236}">
                    <a16:creationId xmlns:a16="http://schemas.microsoft.com/office/drawing/2014/main" id="{1EECA5D7-033E-2649-B625-372C8D5A9A65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1574572" y="1836208"/>
                <a:ext cx="147483" cy="6599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7457" name="Håndskrift 17456">
                <a:extLst>
                  <a:ext uri="{FF2B5EF4-FFF2-40B4-BE49-F238E27FC236}">
                    <a16:creationId xmlns:a16="http://schemas.microsoft.com/office/drawing/2014/main" id="{A02AFE4A-6479-874D-A2D6-A2129B4D0EE6}"/>
                  </a:ext>
                </a:extLst>
              </p14:cNvPr>
              <p14:cNvContentPartPr/>
              <p14:nvPr/>
            </p14:nvContentPartPr>
            <p14:xfrm>
              <a:off x="1044444" y="3804216"/>
              <a:ext cx="39300" cy="868500"/>
            </p14:xfrm>
          </p:contentPart>
        </mc:Choice>
        <mc:Fallback xmlns="">
          <p:pic>
            <p:nvPicPr>
              <p:cNvPr id="17457" name="Håndskrift 17456">
                <a:extLst>
                  <a:ext uri="{FF2B5EF4-FFF2-40B4-BE49-F238E27FC236}">
                    <a16:creationId xmlns:a16="http://schemas.microsoft.com/office/drawing/2014/main" id="{A02AFE4A-6479-874D-A2D6-A2129B4D0EE6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990361" y="3696238"/>
                <a:ext cx="147105" cy="10840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7458" name="Håndskrift 17457">
                <a:extLst>
                  <a:ext uri="{FF2B5EF4-FFF2-40B4-BE49-F238E27FC236}">
                    <a16:creationId xmlns:a16="http://schemas.microsoft.com/office/drawing/2014/main" id="{E4C7B354-3221-5947-AB47-A724FB0234C9}"/>
                  </a:ext>
                </a:extLst>
              </p14:cNvPr>
              <p14:cNvContentPartPr/>
              <p14:nvPr/>
            </p14:nvContentPartPr>
            <p14:xfrm>
              <a:off x="770544" y="3812916"/>
              <a:ext cx="109200" cy="936000"/>
            </p14:xfrm>
          </p:contentPart>
        </mc:Choice>
        <mc:Fallback xmlns="">
          <p:pic>
            <p:nvPicPr>
              <p:cNvPr id="17458" name="Håndskrift 17457">
                <a:extLst>
                  <a:ext uri="{FF2B5EF4-FFF2-40B4-BE49-F238E27FC236}">
                    <a16:creationId xmlns:a16="http://schemas.microsoft.com/office/drawing/2014/main" id="{E4C7B354-3221-5947-AB47-A724FB0234C9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716485" y="3704916"/>
                <a:ext cx="216958" cy="11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7459" name="Håndskrift 17458">
                <a:extLst>
                  <a:ext uri="{FF2B5EF4-FFF2-40B4-BE49-F238E27FC236}">
                    <a16:creationId xmlns:a16="http://schemas.microsoft.com/office/drawing/2014/main" id="{3314C2A3-F494-2644-8514-99E314CD08DD}"/>
                  </a:ext>
                </a:extLst>
              </p14:cNvPr>
              <p14:cNvContentPartPr/>
              <p14:nvPr/>
            </p14:nvContentPartPr>
            <p14:xfrm>
              <a:off x="1048944" y="3759816"/>
              <a:ext cx="121200" cy="993600"/>
            </p14:xfrm>
          </p:contentPart>
        </mc:Choice>
        <mc:Fallback xmlns="">
          <p:pic>
            <p:nvPicPr>
              <p:cNvPr id="17459" name="Håndskrift 17458">
                <a:extLst>
                  <a:ext uri="{FF2B5EF4-FFF2-40B4-BE49-F238E27FC236}">
                    <a16:creationId xmlns:a16="http://schemas.microsoft.com/office/drawing/2014/main" id="{3314C2A3-F494-2644-8514-99E314CD08DD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995157" y="3651777"/>
                <a:ext cx="228415" cy="12093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7460" name="Håndskrift 17459">
                <a:extLst>
                  <a:ext uri="{FF2B5EF4-FFF2-40B4-BE49-F238E27FC236}">
                    <a16:creationId xmlns:a16="http://schemas.microsoft.com/office/drawing/2014/main" id="{2BF09912-7306-404B-870F-A3EBE4D66B47}"/>
                  </a:ext>
                </a:extLst>
              </p14:cNvPr>
              <p14:cNvContentPartPr/>
              <p14:nvPr/>
            </p14:nvContentPartPr>
            <p14:xfrm>
              <a:off x="803244" y="3848616"/>
              <a:ext cx="100800" cy="949800"/>
            </p14:xfrm>
          </p:contentPart>
        </mc:Choice>
        <mc:Fallback xmlns="">
          <p:pic>
            <p:nvPicPr>
              <p:cNvPr id="17460" name="Håndskrift 17459">
                <a:extLst>
                  <a:ext uri="{FF2B5EF4-FFF2-40B4-BE49-F238E27FC236}">
                    <a16:creationId xmlns:a16="http://schemas.microsoft.com/office/drawing/2014/main" id="{2BF09912-7306-404B-870F-A3EBE4D66B47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749436" y="3740643"/>
                <a:ext cx="208057" cy="11653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7464" name="Håndskrift 17463">
                <a:extLst>
                  <a:ext uri="{FF2B5EF4-FFF2-40B4-BE49-F238E27FC236}">
                    <a16:creationId xmlns:a16="http://schemas.microsoft.com/office/drawing/2014/main" id="{689F0531-B242-3140-9CB3-55E2D89239B5}"/>
                  </a:ext>
                </a:extLst>
              </p14:cNvPr>
              <p14:cNvContentPartPr/>
              <p14:nvPr/>
            </p14:nvContentPartPr>
            <p14:xfrm>
              <a:off x="7474064" y="1623548"/>
              <a:ext cx="786300" cy="692700"/>
            </p14:xfrm>
          </p:contentPart>
        </mc:Choice>
        <mc:Fallback xmlns="">
          <p:pic>
            <p:nvPicPr>
              <p:cNvPr id="17464" name="Håndskrift 17463">
                <a:extLst>
                  <a:ext uri="{FF2B5EF4-FFF2-40B4-BE49-F238E27FC236}">
                    <a16:creationId xmlns:a16="http://schemas.microsoft.com/office/drawing/2014/main" id="{689F0531-B242-3140-9CB3-55E2D89239B5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7466503" y="1615991"/>
                <a:ext cx="801421" cy="7078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17465" name="Håndskrift 17464">
                <a:extLst>
                  <a:ext uri="{FF2B5EF4-FFF2-40B4-BE49-F238E27FC236}">
                    <a16:creationId xmlns:a16="http://schemas.microsoft.com/office/drawing/2014/main" id="{7719A9D4-8AB1-4844-AECA-5FF8374928F5}"/>
                  </a:ext>
                </a:extLst>
              </p14:cNvPr>
              <p14:cNvContentPartPr/>
              <p14:nvPr/>
            </p14:nvContentPartPr>
            <p14:xfrm>
              <a:off x="7600964" y="1437248"/>
              <a:ext cx="892200" cy="500700"/>
            </p14:xfrm>
          </p:contentPart>
        </mc:Choice>
        <mc:Fallback xmlns="">
          <p:pic>
            <p:nvPicPr>
              <p:cNvPr id="17465" name="Håndskrift 17464">
                <a:extLst>
                  <a:ext uri="{FF2B5EF4-FFF2-40B4-BE49-F238E27FC236}">
                    <a16:creationId xmlns:a16="http://schemas.microsoft.com/office/drawing/2014/main" id="{7719A9D4-8AB1-4844-AECA-5FF8374928F5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7593406" y="1429689"/>
                <a:ext cx="907316" cy="5158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17466" name="Håndskrift 17465">
                <a:extLst>
                  <a:ext uri="{FF2B5EF4-FFF2-40B4-BE49-F238E27FC236}">
                    <a16:creationId xmlns:a16="http://schemas.microsoft.com/office/drawing/2014/main" id="{B1E2B765-5947-2647-B030-BCD3CE7F6E40}"/>
                  </a:ext>
                </a:extLst>
              </p14:cNvPr>
              <p14:cNvContentPartPr/>
              <p14:nvPr/>
            </p14:nvContentPartPr>
            <p14:xfrm>
              <a:off x="7858364" y="1429748"/>
              <a:ext cx="514800" cy="339600"/>
            </p14:xfrm>
          </p:contentPart>
        </mc:Choice>
        <mc:Fallback xmlns="">
          <p:pic>
            <p:nvPicPr>
              <p:cNvPr id="17466" name="Håndskrift 17465">
                <a:extLst>
                  <a:ext uri="{FF2B5EF4-FFF2-40B4-BE49-F238E27FC236}">
                    <a16:creationId xmlns:a16="http://schemas.microsoft.com/office/drawing/2014/main" id="{B1E2B765-5947-2647-B030-BCD3CE7F6E40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7850804" y="1422185"/>
                <a:ext cx="529920" cy="354725"/>
              </a:xfrm>
              <a:prstGeom prst="rect">
                <a:avLst/>
              </a:prstGeom>
            </p:spPr>
          </p:pic>
        </mc:Fallback>
      </mc:AlternateContent>
      <p:grpSp>
        <p:nvGrpSpPr>
          <p:cNvPr id="17471" name="Gruppe 17470">
            <a:extLst>
              <a:ext uri="{FF2B5EF4-FFF2-40B4-BE49-F238E27FC236}">
                <a16:creationId xmlns:a16="http://schemas.microsoft.com/office/drawing/2014/main" id="{710C3037-099F-CA4B-8B6D-A232C9086867}"/>
              </a:ext>
            </a:extLst>
          </p:cNvPr>
          <p:cNvGrpSpPr/>
          <p:nvPr/>
        </p:nvGrpSpPr>
        <p:grpSpPr>
          <a:xfrm>
            <a:off x="7592564" y="1782848"/>
            <a:ext cx="300000" cy="413700"/>
            <a:chOff x="6969592" y="1892319"/>
            <a:chExt cx="360000" cy="49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7467" name="Håndskrift 17466">
                  <a:extLst>
                    <a:ext uri="{FF2B5EF4-FFF2-40B4-BE49-F238E27FC236}">
                      <a16:creationId xmlns:a16="http://schemas.microsoft.com/office/drawing/2014/main" id="{5FC27A38-B4E8-434B-BBBF-D00A2B795528}"/>
                    </a:ext>
                  </a:extLst>
                </p14:cNvPr>
                <p14:cNvContentPartPr/>
                <p14:nvPr/>
              </p14:nvContentPartPr>
              <p14:xfrm>
                <a:off x="7012072" y="1903119"/>
                <a:ext cx="59040" cy="255600"/>
              </p14:xfrm>
            </p:contentPart>
          </mc:Choice>
          <mc:Fallback xmlns="">
            <p:pic>
              <p:nvPicPr>
                <p:cNvPr id="17467" name="Håndskrift 17466">
                  <a:extLst>
                    <a:ext uri="{FF2B5EF4-FFF2-40B4-BE49-F238E27FC236}">
                      <a16:creationId xmlns:a16="http://schemas.microsoft.com/office/drawing/2014/main" id="{5FC27A38-B4E8-434B-BBBF-D00A2B79552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004512" y="1895559"/>
                  <a:ext cx="7416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7468" name="Håndskrift 17467">
                  <a:extLst>
                    <a:ext uri="{FF2B5EF4-FFF2-40B4-BE49-F238E27FC236}">
                      <a16:creationId xmlns:a16="http://schemas.microsoft.com/office/drawing/2014/main" id="{FA1EAA26-40F2-DD4F-A628-390FD25C0EDF}"/>
                    </a:ext>
                  </a:extLst>
                </p14:cNvPr>
                <p14:cNvContentPartPr/>
                <p14:nvPr/>
              </p14:nvContentPartPr>
              <p14:xfrm>
                <a:off x="7145992" y="1892319"/>
                <a:ext cx="46800" cy="247320"/>
              </p14:xfrm>
            </p:contentPart>
          </mc:Choice>
          <mc:Fallback xmlns="">
            <p:pic>
              <p:nvPicPr>
                <p:cNvPr id="17468" name="Håndskrift 17467">
                  <a:extLst>
                    <a:ext uri="{FF2B5EF4-FFF2-40B4-BE49-F238E27FC236}">
                      <a16:creationId xmlns:a16="http://schemas.microsoft.com/office/drawing/2014/main" id="{FA1EAA26-40F2-DD4F-A628-390FD25C0ED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138432" y="1884759"/>
                  <a:ext cx="6192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7470" name="Håndskrift 17469">
                  <a:extLst>
                    <a:ext uri="{FF2B5EF4-FFF2-40B4-BE49-F238E27FC236}">
                      <a16:creationId xmlns:a16="http://schemas.microsoft.com/office/drawing/2014/main" id="{4C3958A2-CD35-8149-B938-6D8DBBD69782}"/>
                    </a:ext>
                  </a:extLst>
                </p14:cNvPr>
                <p14:cNvContentPartPr/>
                <p14:nvPr/>
              </p14:nvContentPartPr>
              <p14:xfrm>
                <a:off x="6969592" y="2288319"/>
                <a:ext cx="360000" cy="100440"/>
              </p14:xfrm>
            </p:contentPart>
          </mc:Choice>
          <mc:Fallback xmlns="">
            <p:pic>
              <p:nvPicPr>
                <p:cNvPr id="17470" name="Håndskrift 17469">
                  <a:extLst>
                    <a:ext uri="{FF2B5EF4-FFF2-40B4-BE49-F238E27FC236}">
                      <a16:creationId xmlns:a16="http://schemas.microsoft.com/office/drawing/2014/main" id="{4C3958A2-CD35-8149-B938-6D8DBBD6978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962032" y="2280759"/>
                  <a:ext cx="375120" cy="11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173" name="Håndskrift 172">
                <a:extLst>
                  <a:ext uri="{FF2B5EF4-FFF2-40B4-BE49-F238E27FC236}">
                    <a16:creationId xmlns:a16="http://schemas.microsoft.com/office/drawing/2014/main" id="{8B65CE8B-D1B5-DF40-A258-5AC87F086B13}"/>
                  </a:ext>
                </a:extLst>
              </p14:cNvPr>
              <p14:cNvContentPartPr/>
              <p14:nvPr/>
            </p14:nvContentPartPr>
            <p14:xfrm>
              <a:off x="7493264" y="2401748"/>
              <a:ext cx="833700" cy="1306800"/>
            </p14:xfrm>
          </p:contentPart>
        </mc:Choice>
        <mc:Fallback xmlns="">
          <p:pic>
            <p:nvPicPr>
              <p:cNvPr id="173" name="Håndskrift 172">
                <a:extLst>
                  <a:ext uri="{FF2B5EF4-FFF2-40B4-BE49-F238E27FC236}">
                    <a16:creationId xmlns:a16="http://schemas.microsoft.com/office/drawing/2014/main" id="{8B65CE8B-D1B5-DF40-A258-5AC87F086B13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7485708" y="2394188"/>
                <a:ext cx="848812" cy="132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98" name="Håndskrift 97">
                <a:extLst>
                  <a:ext uri="{FF2B5EF4-FFF2-40B4-BE49-F238E27FC236}">
                    <a16:creationId xmlns:a16="http://schemas.microsoft.com/office/drawing/2014/main" id="{58348858-B421-4244-B098-D574AB718BD7}"/>
                  </a:ext>
                </a:extLst>
              </p14:cNvPr>
              <p14:cNvContentPartPr/>
              <p14:nvPr/>
            </p14:nvContentPartPr>
            <p14:xfrm>
              <a:off x="8260364" y="2447348"/>
              <a:ext cx="448200" cy="1107900"/>
            </p14:xfrm>
          </p:contentPart>
        </mc:Choice>
        <mc:Fallback xmlns="">
          <p:pic>
            <p:nvPicPr>
              <p:cNvPr id="98" name="Håndskrift 97">
                <a:extLst>
                  <a:ext uri="{FF2B5EF4-FFF2-40B4-BE49-F238E27FC236}">
                    <a16:creationId xmlns:a16="http://schemas.microsoft.com/office/drawing/2014/main" id="{58348858-B421-4244-B098-D574AB718BD7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8252804" y="2439787"/>
                <a:ext cx="463320" cy="11230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7">
            <p14:nvContentPartPr>
              <p14:cNvPr id="102" name="Håndskrift 101">
                <a:extLst>
                  <a:ext uri="{FF2B5EF4-FFF2-40B4-BE49-F238E27FC236}">
                    <a16:creationId xmlns:a16="http://schemas.microsoft.com/office/drawing/2014/main" id="{122AB872-3B50-7144-8442-4EA448F9BC9C}"/>
                  </a:ext>
                </a:extLst>
              </p14:cNvPr>
              <p14:cNvContentPartPr/>
              <p14:nvPr/>
            </p14:nvContentPartPr>
            <p14:xfrm>
              <a:off x="7748264" y="2713148"/>
              <a:ext cx="183300" cy="153900"/>
            </p14:xfrm>
          </p:contentPart>
        </mc:Choice>
        <mc:Fallback xmlns="">
          <p:pic>
            <p:nvPicPr>
              <p:cNvPr id="102" name="Håndskrift 101">
                <a:extLst>
                  <a:ext uri="{FF2B5EF4-FFF2-40B4-BE49-F238E27FC236}">
                    <a16:creationId xmlns:a16="http://schemas.microsoft.com/office/drawing/2014/main" id="{122AB872-3B50-7144-8442-4EA448F9BC9C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7739261" y="2704159"/>
                <a:ext cx="200946" cy="171519"/>
              </a:xfrm>
              <a:prstGeom prst="rect">
                <a:avLst/>
              </a:prstGeom>
            </p:spPr>
          </p:pic>
        </mc:Fallback>
      </mc:AlternateContent>
      <p:grpSp>
        <p:nvGrpSpPr>
          <p:cNvPr id="111" name="Gruppe 110">
            <a:extLst>
              <a:ext uri="{FF2B5EF4-FFF2-40B4-BE49-F238E27FC236}">
                <a16:creationId xmlns:a16="http://schemas.microsoft.com/office/drawing/2014/main" id="{EBAA50AA-73AD-7742-B59E-934FD0B55262}"/>
              </a:ext>
            </a:extLst>
          </p:cNvPr>
          <p:cNvGrpSpPr/>
          <p:nvPr/>
        </p:nvGrpSpPr>
        <p:grpSpPr>
          <a:xfrm>
            <a:off x="7778864" y="2713148"/>
            <a:ext cx="168900" cy="457500"/>
            <a:chOff x="7193152" y="3008679"/>
            <a:chExt cx="202680" cy="5490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9">
              <p14:nvContentPartPr>
                <p14:cNvPr id="103" name="Håndskrift 102">
                  <a:extLst>
                    <a:ext uri="{FF2B5EF4-FFF2-40B4-BE49-F238E27FC236}">
                      <a16:creationId xmlns:a16="http://schemas.microsoft.com/office/drawing/2014/main" id="{B3988021-00D5-D04B-9077-8C53723A79D8}"/>
                    </a:ext>
                  </a:extLst>
                </p14:cNvPr>
                <p14:cNvContentPartPr/>
                <p14:nvPr/>
              </p14:nvContentPartPr>
              <p14:xfrm>
                <a:off x="7341472" y="3008679"/>
                <a:ext cx="6840" cy="4320"/>
              </p14:xfrm>
            </p:contentPart>
          </mc:Choice>
          <mc:Fallback xmlns="">
            <p:pic>
              <p:nvPicPr>
                <p:cNvPr id="103" name="Håndskrift 102">
                  <a:extLst>
                    <a:ext uri="{FF2B5EF4-FFF2-40B4-BE49-F238E27FC236}">
                      <a16:creationId xmlns:a16="http://schemas.microsoft.com/office/drawing/2014/main" id="{B3988021-00D5-D04B-9077-8C53723A79D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323832" y="2991039"/>
                  <a:ext cx="424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1">
              <p14:nvContentPartPr>
                <p14:cNvPr id="105" name="Håndskrift 104">
                  <a:extLst>
                    <a:ext uri="{FF2B5EF4-FFF2-40B4-BE49-F238E27FC236}">
                      <a16:creationId xmlns:a16="http://schemas.microsoft.com/office/drawing/2014/main" id="{A6348168-91E7-6E4B-8A62-0051674F8188}"/>
                    </a:ext>
                  </a:extLst>
                </p14:cNvPr>
                <p14:cNvContentPartPr/>
                <p14:nvPr/>
              </p14:nvContentPartPr>
              <p14:xfrm>
                <a:off x="7193152" y="3012999"/>
                <a:ext cx="155160" cy="171000"/>
              </p14:xfrm>
            </p:contentPart>
          </mc:Choice>
          <mc:Fallback xmlns="">
            <p:pic>
              <p:nvPicPr>
                <p:cNvPr id="105" name="Håndskrift 104">
                  <a:extLst>
                    <a:ext uri="{FF2B5EF4-FFF2-40B4-BE49-F238E27FC236}">
                      <a16:creationId xmlns:a16="http://schemas.microsoft.com/office/drawing/2014/main" id="{A6348168-91E7-6E4B-8A62-0051674F8188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175512" y="2994999"/>
                  <a:ext cx="1908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3">
              <p14:nvContentPartPr>
                <p14:cNvPr id="106" name="Håndskrift 105">
                  <a:extLst>
                    <a:ext uri="{FF2B5EF4-FFF2-40B4-BE49-F238E27FC236}">
                      <a16:creationId xmlns:a16="http://schemas.microsoft.com/office/drawing/2014/main" id="{1556D0DA-5012-5F4B-95C3-E4987DB0045B}"/>
                    </a:ext>
                  </a:extLst>
                </p14:cNvPr>
                <p14:cNvContentPartPr/>
                <p14:nvPr/>
              </p14:nvContentPartPr>
              <p14:xfrm>
                <a:off x="7206112" y="3146919"/>
                <a:ext cx="178560" cy="192240"/>
              </p14:xfrm>
            </p:contentPart>
          </mc:Choice>
          <mc:Fallback xmlns="">
            <p:pic>
              <p:nvPicPr>
                <p:cNvPr id="106" name="Håndskrift 105">
                  <a:extLst>
                    <a:ext uri="{FF2B5EF4-FFF2-40B4-BE49-F238E27FC236}">
                      <a16:creationId xmlns:a16="http://schemas.microsoft.com/office/drawing/2014/main" id="{1556D0DA-5012-5F4B-95C3-E4987DB0045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188112" y="3129279"/>
                  <a:ext cx="2142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5">
              <p14:nvContentPartPr>
                <p14:cNvPr id="108" name="Håndskrift 107">
                  <a:extLst>
                    <a:ext uri="{FF2B5EF4-FFF2-40B4-BE49-F238E27FC236}">
                      <a16:creationId xmlns:a16="http://schemas.microsoft.com/office/drawing/2014/main" id="{F8099B60-51B7-854D-B9A4-4ADC79750EE7}"/>
                    </a:ext>
                  </a:extLst>
                </p14:cNvPr>
                <p14:cNvContentPartPr/>
                <p14:nvPr/>
              </p14:nvContentPartPr>
              <p14:xfrm>
                <a:off x="7212592" y="3253479"/>
                <a:ext cx="183240" cy="204120"/>
              </p14:xfrm>
            </p:contentPart>
          </mc:Choice>
          <mc:Fallback xmlns="">
            <p:pic>
              <p:nvPicPr>
                <p:cNvPr id="108" name="Håndskrift 107">
                  <a:extLst>
                    <a:ext uri="{FF2B5EF4-FFF2-40B4-BE49-F238E27FC236}">
                      <a16:creationId xmlns:a16="http://schemas.microsoft.com/office/drawing/2014/main" id="{F8099B60-51B7-854D-B9A4-4ADC79750EE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194952" y="3235479"/>
                  <a:ext cx="21888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7">
              <p14:nvContentPartPr>
                <p14:cNvPr id="110" name="Håndskrift 109">
                  <a:extLst>
                    <a:ext uri="{FF2B5EF4-FFF2-40B4-BE49-F238E27FC236}">
                      <a16:creationId xmlns:a16="http://schemas.microsoft.com/office/drawing/2014/main" id="{974A34BB-94CC-FA47-8AC0-712C568C1536}"/>
                    </a:ext>
                  </a:extLst>
                </p14:cNvPr>
                <p14:cNvContentPartPr/>
                <p14:nvPr/>
              </p14:nvContentPartPr>
              <p14:xfrm>
                <a:off x="7238152" y="3445719"/>
                <a:ext cx="135720" cy="111960"/>
              </p14:xfrm>
            </p:contentPart>
          </mc:Choice>
          <mc:Fallback xmlns="">
            <p:pic>
              <p:nvPicPr>
                <p:cNvPr id="110" name="Håndskrift 109">
                  <a:extLst>
                    <a:ext uri="{FF2B5EF4-FFF2-40B4-BE49-F238E27FC236}">
                      <a16:creationId xmlns:a16="http://schemas.microsoft.com/office/drawing/2014/main" id="{974A34BB-94CC-FA47-8AC0-712C568C153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220152" y="3428079"/>
                  <a:ext cx="171360" cy="14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e 118">
            <a:extLst>
              <a:ext uri="{FF2B5EF4-FFF2-40B4-BE49-F238E27FC236}">
                <a16:creationId xmlns:a16="http://schemas.microsoft.com/office/drawing/2014/main" id="{2C0C000E-EEA9-E640-8B5D-4FAC07009D49}"/>
              </a:ext>
            </a:extLst>
          </p:cNvPr>
          <p:cNvGrpSpPr/>
          <p:nvPr/>
        </p:nvGrpSpPr>
        <p:grpSpPr>
          <a:xfrm>
            <a:off x="7778264" y="2660048"/>
            <a:ext cx="156300" cy="497400"/>
            <a:chOff x="7192432" y="2944959"/>
            <a:chExt cx="187560" cy="596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9">
              <p14:nvContentPartPr>
                <p14:cNvPr id="112" name="Håndskrift 111">
                  <a:extLst>
                    <a:ext uri="{FF2B5EF4-FFF2-40B4-BE49-F238E27FC236}">
                      <a16:creationId xmlns:a16="http://schemas.microsoft.com/office/drawing/2014/main" id="{209EC94A-E54D-894D-B05C-E0612038C96A}"/>
                    </a:ext>
                  </a:extLst>
                </p14:cNvPr>
                <p14:cNvContentPartPr/>
                <p14:nvPr/>
              </p14:nvContentPartPr>
              <p14:xfrm>
                <a:off x="7196752" y="2944959"/>
                <a:ext cx="128520" cy="126360"/>
              </p14:xfrm>
            </p:contentPart>
          </mc:Choice>
          <mc:Fallback xmlns="">
            <p:pic>
              <p:nvPicPr>
                <p:cNvPr id="112" name="Håndskrift 111">
                  <a:extLst>
                    <a:ext uri="{FF2B5EF4-FFF2-40B4-BE49-F238E27FC236}">
                      <a16:creationId xmlns:a16="http://schemas.microsoft.com/office/drawing/2014/main" id="{209EC94A-E54D-894D-B05C-E0612038C96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165432" y="2913639"/>
                  <a:ext cx="1911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1">
              <p14:nvContentPartPr>
                <p14:cNvPr id="113" name="Håndskrift 112">
                  <a:extLst>
                    <a:ext uri="{FF2B5EF4-FFF2-40B4-BE49-F238E27FC236}">
                      <a16:creationId xmlns:a16="http://schemas.microsoft.com/office/drawing/2014/main" id="{ECAF089A-9309-AB45-AA82-440D641CC421}"/>
                    </a:ext>
                  </a:extLst>
                </p14:cNvPr>
                <p14:cNvContentPartPr/>
                <p14:nvPr/>
              </p14:nvContentPartPr>
              <p14:xfrm>
                <a:off x="7208992" y="3083199"/>
                <a:ext cx="134280" cy="173880"/>
              </p14:xfrm>
            </p:contentPart>
          </mc:Choice>
          <mc:Fallback xmlns="">
            <p:pic>
              <p:nvPicPr>
                <p:cNvPr id="113" name="Håndskrift 112">
                  <a:extLst>
                    <a:ext uri="{FF2B5EF4-FFF2-40B4-BE49-F238E27FC236}">
                      <a16:creationId xmlns:a16="http://schemas.microsoft.com/office/drawing/2014/main" id="{ECAF089A-9309-AB45-AA82-440D641CC42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177672" y="3051879"/>
                  <a:ext cx="1969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3">
              <p14:nvContentPartPr>
                <p14:cNvPr id="115" name="Håndskrift 114">
                  <a:extLst>
                    <a:ext uri="{FF2B5EF4-FFF2-40B4-BE49-F238E27FC236}">
                      <a16:creationId xmlns:a16="http://schemas.microsoft.com/office/drawing/2014/main" id="{50E1F10B-DA16-C541-B2AC-C8443A39ED3F}"/>
                    </a:ext>
                  </a:extLst>
                </p14:cNvPr>
                <p14:cNvContentPartPr/>
                <p14:nvPr/>
              </p14:nvContentPartPr>
              <p14:xfrm>
                <a:off x="7192432" y="3216759"/>
                <a:ext cx="187560" cy="244080"/>
              </p14:xfrm>
            </p:contentPart>
          </mc:Choice>
          <mc:Fallback xmlns="">
            <p:pic>
              <p:nvPicPr>
                <p:cNvPr id="115" name="Håndskrift 114">
                  <a:extLst>
                    <a:ext uri="{FF2B5EF4-FFF2-40B4-BE49-F238E27FC236}">
                      <a16:creationId xmlns:a16="http://schemas.microsoft.com/office/drawing/2014/main" id="{50E1F10B-DA16-C541-B2AC-C8443A39ED3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161112" y="3185439"/>
                  <a:ext cx="25020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5">
              <p14:nvContentPartPr>
                <p14:cNvPr id="117" name="Håndskrift 116">
                  <a:extLst>
                    <a:ext uri="{FF2B5EF4-FFF2-40B4-BE49-F238E27FC236}">
                      <a16:creationId xmlns:a16="http://schemas.microsoft.com/office/drawing/2014/main" id="{239603D5-F081-9842-A73E-AF0CE5073E03}"/>
                    </a:ext>
                  </a:extLst>
                </p14:cNvPr>
                <p14:cNvContentPartPr/>
                <p14:nvPr/>
              </p14:nvContentPartPr>
              <p14:xfrm>
                <a:off x="7222672" y="3338439"/>
                <a:ext cx="140760" cy="203400"/>
              </p14:xfrm>
            </p:contentPart>
          </mc:Choice>
          <mc:Fallback xmlns="">
            <p:pic>
              <p:nvPicPr>
                <p:cNvPr id="117" name="Håndskrift 116">
                  <a:extLst>
                    <a:ext uri="{FF2B5EF4-FFF2-40B4-BE49-F238E27FC236}">
                      <a16:creationId xmlns:a16="http://schemas.microsoft.com/office/drawing/2014/main" id="{239603D5-F081-9842-A73E-AF0CE5073E03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191352" y="3307119"/>
                  <a:ext cx="203400" cy="26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7">
            <p14:nvContentPartPr>
              <p14:cNvPr id="120" name="Håndskrift 119">
                <a:extLst>
                  <a:ext uri="{FF2B5EF4-FFF2-40B4-BE49-F238E27FC236}">
                    <a16:creationId xmlns:a16="http://schemas.microsoft.com/office/drawing/2014/main" id="{DF6C9CB2-5D3C-DF49-B688-9C4A0461DF9C}"/>
                  </a:ext>
                </a:extLst>
              </p14:cNvPr>
              <p14:cNvContentPartPr/>
              <p14:nvPr/>
            </p14:nvContentPartPr>
            <p14:xfrm>
              <a:off x="7844264" y="2441648"/>
              <a:ext cx="101400" cy="79500"/>
            </p14:xfrm>
          </p:contentPart>
        </mc:Choice>
        <mc:Fallback xmlns="">
          <p:pic>
            <p:nvPicPr>
              <p:cNvPr id="120" name="Håndskrift 119">
                <a:extLst>
                  <a:ext uri="{FF2B5EF4-FFF2-40B4-BE49-F238E27FC236}">
                    <a16:creationId xmlns:a16="http://schemas.microsoft.com/office/drawing/2014/main" id="{DF6C9CB2-5D3C-DF49-B688-9C4A0461DF9C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7812981" y="2410352"/>
                <a:ext cx="163966" cy="1420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9">
            <p14:nvContentPartPr>
              <p14:cNvPr id="121" name="Håndskrift 120">
                <a:extLst>
                  <a:ext uri="{FF2B5EF4-FFF2-40B4-BE49-F238E27FC236}">
                    <a16:creationId xmlns:a16="http://schemas.microsoft.com/office/drawing/2014/main" id="{F4C298B4-4317-7946-BF40-4F535D9512B2}"/>
                  </a:ext>
                </a:extLst>
              </p14:cNvPr>
              <p14:cNvContentPartPr/>
              <p14:nvPr/>
            </p14:nvContentPartPr>
            <p14:xfrm>
              <a:off x="7949564" y="1508348"/>
              <a:ext cx="148200" cy="85200"/>
            </p14:xfrm>
          </p:contentPart>
        </mc:Choice>
        <mc:Fallback xmlns="">
          <p:pic>
            <p:nvPicPr>
              <p:cNvPr id="121" name="Håndskrift 120">
                <a:extLst>
                  <a:ext uri="{FF2B5EF4-FFF2-40B4-BE49-F238E27FC236}">
                    <a16:creationId xmlns:a16="http://schemas.microsoft.com/office/drawing/2014/main" id="{F4C298B4-4317-7946-BF40-4F535D9512B2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7895608" y="1400500"/>
                <a:ext cx="255753" cy="3005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1">
            <p14:nvContentPartPr>
              <p14:cNvPr id="122" name="Håndskrift 121">
                <a:extLst>
                  <a:ext uri="{FF2B5EF4-FFF2-40B4-BE49-F238E27FC236}">
                    <a16:creationId xmlns:a16="http://schemas.microsoft.com/office/drawing/2014/main" id="{01F10CE7-B6DB-644C-9448-FEC57CF7D273}"/>
                  </a:ext>
                </a:extLst>
              </p14:cNvPr>
              <p14:cNvContentPartPr/>
              <p14:nvPr/>
            </p14:nvContentPartPr>
            <p14:xfrm>
              <a:off x="8062664" y="1579148"/>
              <a:ext cx="159300" cy="72300"/>
            </p14:xfrm>
          </p:contentPart>
        </mc:Choice>
        <mc:Fallback xmlns="">
          <p:pic>
            <p:nvPicPr>
              <p:cNvPr id="122" name="Håndskrift 121">
                <a:extLst>
                  <a:ext uri="{FF2B5EF4-FFF2-40B4-BE49-F238E27FC236}">
                    <a16:creationId xmlns:a16="http://schemas.microsoft.com/office/drawing/2014/main" id="{01F10CE7-B6DB-644C-9448-FEC57CF7D273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8008603" y="1471238"/>
                <a:ext cx="267062" cy="2877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3">
            <p14:nvContentPartPr>
              <p14:cNvPr id="123" name="Håndskrift 122">
                <a:extLst>
                  <a:ext uri="{FF2B5EF4-FFF2-40B4-BE49-F238E27FC236}">
                    <a16:creationId xmlns:a16="http://schemas.microsoft.com/office/drawing/2014/main" id="{2CFE95B5-3B59-5640-BFA6-273CF1FEDFE2}"/>
                  </a:ext>
                </a:extLst>
              </p14:cNvPr>
              <p14:cNvContentPartPr/>
              <p14:nvPr/>
            </p14:nvContentPartPr>
            <p14:xfrm>
              <a:off x="8209364" y="1623548"/>
              <a:ext cx="101100" cy="81600"/>
            </p14:xfrm>
          </p:contentPart>
        </mc:Choice>
        <mc:Fallback xmlns="">
          <p:pic>
            <p:nvPicPr>
              <p:cNvPr id="123" name="Håndskrift 122">
                <a:extLst>
                  <a:ext uri="{FF2B5EF4-FFF2-40B4-BE49-F238E27FC236}">
                    <a16:creationId xmlns:a16="http://schemas.microsoft.com/office/drawing/2014/main" id="{2CFE95B5-3B59-5640-BFA6-273CF1FEDFE2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8155396" y="1515707"/>
                <a:ext cx="208676" cy="2969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5">
            <p14:nvContentPartPr>
              <p14:cNvPr id="79" name="Håndskrift 78">
                <a:extLst>
                  <a:ext uri="{FF2B5EF4-FFF2-40B4-BE49-F238E27FC236}">
                    <a16:creationId xmlns:a16="http://schemas.microsoft.com/office/drawing/2014/main" id="{3C82B19F-7B8B-484A-B5BD-9428531D4AE9}"/>
                  </a:ext>
                </a:extLst>
              </p14:cNvPr>
              <p14:cNvContentPartPr/>
              <p14:nvPr/>
            </p14:nvContentPartPr>
            <p14:xfrm>
              <a:off x="7888364" y="2420948"/>
              <a:ext cx="95700" cy="153900"/>
            </p14:xfrm>
          </p:contentPart>
        </mc:Choice>
        <mc:Fallback xmlns="">
          <p:pic>
            <p:nvPicPr>
              <p:cNvPr id="79" name="Håndskrift 78">
                <a:extLst>
                  <a:ext uri="{FF2B5EF4-FFF2-40B4-BE49-F238E27FC236}">
                    <a16:creationId xmlns:a16="http://schemas.microsoft.com/office/drawing/2014/main" id="{3C82B19F-7B8B-484A-B5BD-9428531D4AE9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7880809" y="2413397"/>
                <a:ext cx="110811" cy="1690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7">
            <p14:nvContentPartPr>
              <p14:cNvPr id="80" name="Håndskrift 79">
                <a:extLst>
                  <a:ext uri="{FF2B5EF4-FFF2-40B4-BE49-F238E27FC236}">
                    <a16:creationId xmlns:a16="http://schemas.microsoft.com/office/drawing/2014/main" id="{4511095A-62CF-9140-9A07-1FCEA922BDD6}"/>
                  </a:ext>
                </a:extLst>
              </p14:cNvPr>
              <p14:cNvContentPartPr/>
              <p14:nvPr/>
            </p14:nvContentPartPr>
            <p14:xfrm>
              <a:off x="7795664" y="2455448"/>
              <a:ext cx="105300" cy="114300"/>
            </p14:xfrm>
          </p:contentPart>
        </mc:Choice>
        <mc:Fallback xmlns="">
          <p:pic>
            <p:nvPicPr>
              <p:cNvPr id="80" name="Håndskrift 79">
                <a:extLst>
                  <a:ext uri="{FF2B5EF4-FFF2-40B4-BE49-F238E27FC236}">
                    <a16:creationId xmlns:a16="http://schemas.microsoft.com/office/drawing/2014/main" id="{4511095A-62CF-9140-9A07-1FCEA922BDD6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7788117" y="2447900"/>
                <a:ext cx="120394" cy="1293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9">
            <p14:nvContentPartPr>
              <p14:cNvPr id="82" name="Håndskrift 81">
                <a:extLst>
                  <a:ext uri="{FF2B5EF4-FFF2-40B4-BE49-F238E27FC236}">
                    <a16:creationId xmlns:a16="http://schemas.microsoft.com/office/drawing/2014/main" id="{AC3FC1D5-5AB1-F041-AAC2-61E9D5F13F50}"/>
                  </a:ext>
                </a:extLst>
              </p14:cNvPr>
              <p14:cNvContentPartPr/>
              <p14:nvPr/>
            </p14:nvContentPartPr>
            <p14:xfrm>
              <a:off x="7747664" y="2580248"/>
              <a:ext cx="199500" cy="677400"/>
            </p14:xfrm>
          </p:contentPart>
        </mc:Choice>
        <mc:Fallback xmlns="">
          <p:pic>
            <p:nvPicPr>
              <p:cNvPr id="82" name="Håndskrift 81">
                <a:extLst>
                  <a:ext uri="{FF2B5EF4-FFF2-40B4-BE49-F238E27FC236}">
                    <a16:creationId xmlns:a16="http://schemas.microsoft.com/office/drawing/2014/main" id="{AC3FC1D5-5AB1-F041-AAC2-61E9D5F13F50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7740102" y="2572685"/>
                <a:ext cx="214625" cy="6925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1">
            <p14:nvContentPartPr>
              <p14:cNvPr id="84" name="Håndskrift 83">
                <a:extLst>
                  <a:ext uri="{FF2B5EF4-FFF2-40B4-BE49-F238E27FC236}">
                    <a16:creationId xmlns:a16="http://schemas.microsoft.com/office/drawing/2014/main" id="{EE786987-3E23-4544-B1DD-9D399540769B}"/>
                  </a:ext>
                </a:extLst>
              </p14:cNvPr>
              <p14:cNvContentPartPr/>
              <p14:nvPr/>
            </p14:nvContentPartPr>
            <p14:xfrm>
              <a:off x="7796264" y="2562548"/>
              <a:ext cx="4200" cy="7800"/>
            </p14:xfrm>
          </p:contentPart>
        </mc:Choice>
        <mc:Fallback xmlns="">
          <p:pic>
            <p:nvPicPr>
              <p:cNvPr id="84" name="Håndskrift 83">
                <a:extLst>
                  <a:ext uri="{FF2B5EF4-FFF2-40B4-BE49-F238E27FC236}">
                    <a16:creationId xmlns:a16="http://schemas.microsoft.com/office/drawing/2014/main" id="{EE786987-3E23-4544-B1DD-9D399540769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788914" y="2554748"/>
                <a:ext cx="1890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86" name="Håndskrift 85">
                <a:extLst>
                  <a:ext uri="{FF2B5EF4-FFF2-40B4-BE49-F238E27FC236}">
                    <a16:creationId xmlns:a16="http://schemas.microsoft.com/office/drawing/2014/main" id="{FC07BD5B-ACDA-3045-A94D-5D281DF6F3BD}"/>
                  </a:ext>
                </a:extLst>
              </p14:cNvPr>
              <p14:cNvContentPartPr/>
              <p14:nvPr/>
            </p14:nvContentPartPr>
            <p14:xfrm>
              <a:off x="7818464" y="2575148"/>
              <a:ext cx="23700" cy="64800"/>
            </p14:xfrm>
          </p:contentPart>
        </mc:Choice>
        <mc:Fallback xmlns="">
          <p:pic>
            <p:nvPicPr>
              <p:cNvPr id="86" name="Håndskrift 85">
                <a:extLst>
                  <a:ext uri="{FF2B5EF4-FFF2-40B4-BE49-F238E27FC236}">
                    <a16:creationId xmlns:a16="http://schemas.microsoft.com/office/drawing/2014/main" id="{FC07BD5B-ACDA-3045-A94D-5D281DF6F3BD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7810923" y="2567630"/>
                <a:ext cx="38782" cy="798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88" name="Håndskrift 87">
                <a:extLst>
                  <a:ext uri="{FF2B5EF4-FFF2-40B4-BE49-F238E27FC236}">
                    <a16:creationId xmlns:a16="http://schemas.microsoft.com/office/drawing/2014/main" id="{BB73A495-EFCD-D347-B3FA-1A936249694D}"/>
                  </a:ext>
                </a:extLst>
              </p14:cNvPr>
              <p14:cNvContentPartPr/>
              <p14:nvPr/>
            </p14:nvContentPartPr>
            <p14:xfrm>
              <a:off x="7862264" y="3364148"/>
              <a:ext cx="5100" cy="14100"/>
            </p14:xfrm>
          </p:contentPart>
        </mc:Choice>
        <mc:Fallback xmlns="">
          <p:pic>
            <p:nvPicPr>
              <p:cNvPr id="88" name="Håndskrift 87">
                <a:extLst>
                  <a:ext uri="{FF2B5EF4-FFF2-40B4-BE49-F238E27FC236}">
                    <a16:creationId xmlns:a16="http://schemas.microsoft.com/office/drawing/2014/main" id="{BB73A495-EFCD-D347-B3FA-1A936249694D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7855124" y="3356556"/>
                <a:ext cx="19380" cy="292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89" name="Håndskrift 88">
                <a:extLst>
                  <a:ext uri="{FF2B5EF4-FFF2-40B4-BE49-F238E27FC236}">
                    <a16:creationId xmlns:a16="http://schemas.microsoft.com/office/drawing/2014/main" id="{1C24151D-56D8-2647-A984-97EFE87C6676}"/>
                  </a:ext>
                </a:extLst>
              </p14:cNvPr>
              <p14:cNvContentPartPr/>
              <p14:nvPr/>
            </p14:nvContentPartPr>
            <p14:xfrm>
              <a:off x="7884764" y="3530348"/>
              <a:ext cx="12600" cy="11100"/>
            </p14:xfrm>
          </p:contentPart>
        </mc:Choice>
        <mc:Fallback xmlns="">
          <p:pic>
            <p:nvPicPr>
              <p:cNvPr id="89" name="Håndskrift 88">
                <a:extLst>
                  <a:ext uri="{FF2B5EF4-FFF2-40B4-BE49-F238E27FC236}">
                    <a16:creationId xmlns:a16="http://schemas.microsoft.com/office/drawing/2014/main" id="{1C24151D-56D8-2647-A984-97EFE87C6676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7877204" y="3522829"/>
                <a:ext cx="27720" cy="261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94" name="Håndskrift 93">
                <a:extLst>
                  <a:ext uri="{FF2B5EF4-FFF2-40B4-BE49-F238E27FC236}">
                    <a16:creationId xmlns:a16="http://schemas.microsoft.com/office/drawing/2014/main" id="{ACC7E3F0-FC1A-9540-8A44-D820BC5E77D5}"/>
                  </a:ext>
                </a:extLst>
              </p14:cNvPr>
              <p14:cNvContentPartPr/>
              <p14:nvPr/>
            </p14:nvContentPartPr>
            <p14:xfrm>
              <a:off x="7321664" y="2536148"/>
              <a:ext cx="239400" cy="1045200"/>
            </p14:xfrm>
          </p:contentPart>
        </mc:Choice>
        <mc:Fallback xmlns="">
          <p:pic>
            <p:nvPicPr>
              <p:cNvPr id="94" name="Håndskrift 93">
                <a:extLst>
                  <a:ext uri="{FF2B5EF4-FFF2-40B4-BE49-F238E27FC236}">
                    <a16:creationId xmlns:a16="http://schemas.microsoft.com/office/drawing/2014/main" id="{ACC7E3F0-FC1A-9540-8A44-D820BC5E77D5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7314104" y="2528590"/>
                <a:ext cx="254520" cy="10603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96" name="Håndskrift 95">
                <a:extLst>
                  <a:ext uri="{FF2B5EF4-FFF2-40B4-BE49-F238E27FC236}">
                    <a16:creationId xmlns:a16="http://schemas.microsoft.com/office/drawing/2014/main" id="{858BB9B7-7E33-664A-A43E-1D5856F34C27}"/>
                  </a:ext>
                </a:extLst>
              </p14:cNvPr>
              <p14:cNvContentPartPr/>
              <p14:nvPr/>
            </p14:nvContentPartPr>
            <p14:xfrm>
              <a:off x="7454564" y="3099248"/>
              <a:ext cx="67200" cy="202200"/>
            </p14:xfrm>
          </p:contentPart>
        </mc:Choice>
        <mc:Fallback xmlns="">
          <p:pic>
            <p:nvPicPr>
              <p:cNvPr id="96" name="Håndskrift 95">
                <a:extLst>
                  <a:ext uri="{FF2B5EF4-FFF2-40B4-BE49-F238E27FC236}">
                    <a16:creationId xmlns:a16="http://schemas.microsoft.com/office/drawing/2014/main" id="{858BB9B7-7E33-664A-A43E-1D5856F34C27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7447058" y="3091692"/>
                <a:ext cx="82213" cy="2173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99" name="Håndskrift 98">
                <a:extLst>
                  <a:ext uri="{FF2B5EF4-FFF2-40B4-BE49-F238E27FC236}">
                    <a16:creationId xmlns:a16="http://schemas.microsoft.com/office/drawing/2014/main" id="{DAB78049-0570-ED4A-9D09-93C15FB0CB16}"/>
                  </a:ext>
                </a:extLst>
              </p14:cNvPr>
              <p14:cNvContentPartPr/>
              <p14:nvPr/>
            </p14:nvContentPartPr>
            <p14:xfrm>
              <a:off x="8194064" y="3005648"/>
              <a:ext cx="222000" cy="490800"/>
            </p14:xfrm>
          </p:contentPart>
        </mc:Choice>
        <mc:Fallback xmlns="">
          <p:pic>
            <p:nvPicPr>
              <p:cNvPr id="99" name="Håndskrift 98">
                <a:extLst>
                  <a:ext uri="{FF2B5EF4-FFF2-40B4-BE49-F238E27FC236}">
                    <a16:creationId xmlns:a16="http://schemas.microsoft.com/office/drawing/2014/main" id="{DAB78049-0570-ED4A-9D09-93C15FB0CB16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186508" y="2998086"/>
                <a:ext cx="237112" cy="5059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100" name="Håndskrift 99">
                <a:extLst>
                  <a:ext uri="{FF2B5EF4-FFF2-40B4-BE49-F238E27FC236}">
                    <a16:creationId xmlns:a16="http://schemas.microsoft.com/office/drawing/2014/main" id="{68B2F679-59B7-5C45-9962-F9B02B336E27}"/>
                  </a:ext>
                </a:extLst>
              </p14:cNvPr>
              <p14:cNvContentPartPr/>
              <p14:nvPr/>
            </p14:nvContentPartPr>
            <p14:xfrm>
              <a:off x="8194964" y="3439748"/>
              <a:ext cx="89700" cy="126900"/>
            </p14:xfrm>
          </p:contentPart>
        </mc:Choice>
        <mc:Fallback xmlns="">
          <p:pic>
            <p:nvPicPr>
              <p:cNvPr id="100" name="Håndskrift 99">
                <a:extLst>
                  <a:ext uri="{FF2B5EF4-FFF2-40B4-BE49-F238E27FC236}">
                    <a16:creationId xmlns:a16="http://schemas.microsoft.com/office/drawing/2014/main" id="{68B2F679-59B7-5C45-9962-F9B02B336E27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8187399" y="3432199"/>
                <a:ext cx="104830" cy="1419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6">
            <p14:nvContentPartPr>
              <p14:cNvPr id="124" name="Håndskrift 123">
                <a:extLst>
                  <a:ext uri="{FF2B5EF4-FFF2-40B4-BE49-F238E27FC236}">
                    <a16:creationId xmlns:a16="http://schemas.microsoft.com/office/drawing/2014/main" id="{DC15A240-B212-354C-A7AA-FBC214593196}"/>
                  </a:ext>
                </a:extLst>
              </p14:cNvPr>
              <p14:cNvContentPartPr/>
              <p14:nvPr/>
            </p14:nvContentPartPr>
            <p14:xfrm>
              <a:off x="7548164" y="3671648"/>
              <a:ext cx="804300" cy="84600"/>
            </p14:xfrm>
          </p:contentPart>
        </mc:Choice>
        <mc:Fallback xmlns="">
          <p:pic>
            <p:nvPicPr>
              <p:cNvPr id="124" name="Håndskrift 123">
                <a:extLst>
                  <a:ext uri="{FF2B5EF4-FFF2-40B4-BE49-F238E27FC236}">
                    <a16:creationId xmlns:a16="http://schemas.microsoft.com/office/drawing/2014/main" id="{DC15A240-B212-354C-A7AA-FBC214593196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7540607" y="3664088"/>
                <a:ext cx="819414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8">
            <p14:nvContentPartPr>
              <p14:cNvPr id="133" name="Håndskrift 132">
                <a:extLst>
                  <a:ext uri="{FF2B5EF4-FFF2-40B4-BE49-F238E27FC236}">
                    <a16:creationId xmlns:a16="http://schemas.microsoft.com/office/drawing/2014/main" id="{08198A13-17B2-734E-83E9-72948E31C947}"/>
                  </a:ext>
                </a:extLst>
              </p14:cNvPr>
              <p14:cNvContentPartPr/>
              <p14:nvPr/>
            </p14:nvContentPartPr>
            <p14:xfrm>
              <a:off x="8008064" y="3989648"/>
              <a:ext cx="33900" cy="133800"/>
            </p14:xfrm>
          </p:contentPart>
        </mc:Choice>
        <mc:Fallback xmlns="">
          <p:pic>
            <p:nvPicPr>
              <p:cNvPr id="133" name="Håndskrift 132">
                <a:extLst>
                  <a:ext uri="{FF2B5EF4-FFF2-40B4-BE49-F238E27FC236}">
                    <a16:creationId xmlns:a16="http://schemas.microsoft.com/office/drawing/2014/main" id="{08198A13-17B2-734E-83E9-72948E31C947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8000491" y="3982095"/>
                <a:ext cx="49047" cy="1489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134" name="Håndskrift 133">
                <a:extLst>
                  <a:ext uri="{FF2B5EF4-FFF2-40B4-BE49-F238E27FC236}">
                    <a16:creationId xmlns:a16="http://schemas.microsoft.com/office/drawing/2014/main" id="{96FFBD46-C15A-9745-8D41-A57B4BC34BC8}"/>
                  </a:ext>
                </a:extLst>
              </p14:cNvPr>
              <p14:cNvContentPartPr/>
              <p14:nvPr/>
            </p14:nvContentPartPr>
            <p14:xfrm>
              <a:off x="8341364" y="1579148"/>
              <a:ext cx="174600" cy="339300"/>
            </p14:xfrm>
          </p:contentPart>
        </mc:Choice>
        <mc:Fallback xmlns="">
          <p:pic>
            <p:nvPicPr>
              <p:cNvPr id="134" name="Håndskrift 133">
                <a:extLst>
                  <a:ext uri="{FF2B5EF4-FFF2-40B4-BE49-F238E27FC236}">
                    <a16:creationId xmlns:a16="http://schemas.microsoft.com/office/drawing/2014/main" id="{96FFBD46-C15A-9745-8D41-A57B4BC34BC8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8305364" y="1507262"/>
                <a:ext cx="246240" cy="4827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2">
            <p14:nvContentPartPr>
              <p14:cNvPr id="135" name="Håndskrift 134">
                <a:extLst>
                  <a:ext uri="{FF2B5EF4-FFF2-40B4-BE49-F238E27FC236}">
                    <a16:creationId xmlns:a16="http://schemas.microsoft.com/office/drawing/2014/main" id="{74D2BA48-9C35-454D-8A53-114F00FDE120}"/>
                  </a:ext>
                </a:extLst>
              </p14:cNvPr>
              <p14:cNvContentPartPr/>
              <p14:nvPr/>
            </p14:nvContentPartPr>
            <p14:xfrm>
              <a:off x="8272064" y="1924748"/>
              <a:ext cx="22200" cy="145500"/>
            </p14:xfrm>
          </p:contentPart>
        </mc:Choice>
        <mc:Fallback xmlns="">
          <p:pic>
            <p:nvPicPr>
              <p:cNvPr id="135" name="Håndskrift 134">
                <a:extLst>
                  <a:ext uri="{FF2B5EF4-FFF2-40B4-BE49-F238E27FC236}">
                    <a16:creationId xmlns:a16="http://schemas.microsoft.com/office/drawing/2014/main" id="{74D2BA48-9C35-454D-8A53-114F00FDE120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8236258" y="1852718"/>
                <a:ext cx="93455" cy="2891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136" name="Håndskrift 135">
                <a:extLst>
                  <a:ext uri="{FF2B5EF4-FFF2-40B4-BE49-F238E27FC236}">
                    <a16:creationId xmlns:a16="http://schemas.microsoft.com/office/drawing/2014/main" id="{CC2029CA-6E9F-7D4B-83A5-B983AB481ADC}"/>
                  </a:ext>
                </a:extLst>
              </p14:cNvPr>
              <p14:cNvContentPartPr/>
              <p14:nvPr/>
            </p14:nvContentPartPr>
            <p14:xfrm>
              <a:off x="8156264" y="2004548"/>
              <a:ext cx="592200" cy="2791200"/>
            </p14:xfrm>
          </p:contentPart>
        </mc:Choice>
        <mc:Fallback xmlns="">
          <p:pic>
            <p:nvPicPr>
              <p:cNvPr id="136" name="Håndskrift 135">
                <a:extLst>
                  <a:ext uri="{FF2B5EF4-FFF2-40B4-BE49-F238E27FC236}">
                    <a16:creationId xmlns:a16="http://schemas.microsoft.com/office/drawing/2014/main" id="{CC2029CA-6E9F-7D4B-83A5-B983AB481ADC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8120264" y="1932554"/>
                <a:ext cx="663840" cy="29348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6">
            <p14:nvContentPartPr>
              <p14:cNvPr id="144" name="Håndskrift 143">
                <a:extLst>
                  <a:ext uri="{FF2B5EF4-FFF2-40B4-BE49-F238E27FC236}">
                    <a16:creationId xmlns:a16="http://schemas.microsoft.com/office/drawing/2014/main" id="{30508EA4-CDA9-7D4D-A17E-D7A995452E6E}"/>
                  </a:ext>
                </a:extLst>
              </p14:cNvPr>
              <p14:cNvContentPartPr/>
              <p14:nvPr/>
            </p14:nvContentPartPr>
            <p14:xfrm>
              <a:off x="8062064" y="4857548"/>
              <a:ext cx="300" cy="300"/>
            </p14:xfrm>
          </p:contentPart>
        </mc:Choice>
        <mc:Fallback xmlns="">
          <p:pic>
            <p:nvPicPr>
              <p:cNvPr id="144" name="Håndskrift 143">
                <a:extLst>
                  <a:ext uri="{FF2B5EF4-FFF2-40B4-BE49-F238E27FC236}">
                    <a16:creationId xmlns:a16="http://schemas.microsoft.com/office/drawing/2014/main" id="{30508EA4-CDA9-7D4D-A17E-D7A995452E6E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8035964" y="4831448"/>
                <a:ext cx="52500" cy="525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8" name="Gruppe 157">
            <a:extLst>
              <a:ext uri="{FF2B5EF4-FFF2-40B4-BE49-F238E27FC236}">
                <a16:creationId xmlns:a16="http://schemas.microsoft.com/office/drawing/2014/main" id="{3429A568-5511-534E-B04B-C9565DD54FE0}"/>
              </a:ext>
            </a:extLst>
          </p:cNvPr>
          <p:cNvGrpSpPr/>
          <p:nvPr/>
        </p:nvGrpSpPr>
        <p:grpSpPr>
          <a:xfrm>
            <a:off x="7520864" y="3705548"/>
            <a:ext cx="833700" cy="1384200"/>
            <a:chOff x="6883552" y="4199559"/>
            <a:chExt cx="1000440" cy="166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29" name="Håndskrift 128">
                  <a:extLst>
                    <a:ext uri="{FF2B5EF4-FFF2-40B4-BE49-F238E27FC236}">
                      <a16:creationId xmlns:a16="http://schemas.microsoft.com/office/drawing/2014/main" id="{734C61FE-77FD-CA42-94F0-5C6AB3C98FB0}"/>
                    </a:ext>
                  </a:extLst>
                </p14:cNvPr>
                <p14:cNvContentPartPr/>
                <p14:nvPr/>
              </p14:nvContentPartPr>
              <p14:xfrm>
                <a:off x="7491592" y="4667559"/>
                <a:ext cx="37080" cy="811440"/>
              </p14:xfrm>
            </p:contentPart>
          </mc:Choice>
          <mc:Fallback xmlns="">
            <p:pic>
              <p:nvPicPr>
                <p:cNvPr id="129" name="Håndskrift 128">
                  <a:extLst>
                    <a:ext uri="{FF2B5EF4-FFF2-40B4-BE49-F238E27FC236}">
                      <a16:creationId xmlns:a16="http://schemas.microsoft.com/office/drawing/2014/main" id="{734C61FE-77FD-CA42-94F0-5C6AB3C98FB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484032" y="4659999"/>
                  <a:ext cx="52200" cy="82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30" name="Håndskrift 129">
                  <a:extLst>
                    <a:ext uri="{FF2B5EF4-FFF2-40B4-BE49-F238E27FC236}">
                      <a16:creationId xmlns:a16="http://schemas.microsoft.com/office/drawing/2014/main" id="{2C10C7BD-85D1-D948-A60C-F8246F1C480C}"/>
                    </a:ext>
                  </a:extLst>
                </p14:cNvPr>
                <p14:cNvContentPartPr/>
                <p14:nvPr/>
              </p14:nvContentPartPr>
              <p14:xfrm>
                <a:off x="7832152" y="4241679"/>
                <a:ext cx="30960" cy="36000"/>
              </p14:xfrm>
            </p:contentPart>
          </mc:Choice>
          <mc:Fallback xmlns="">
            <p:pic>
              <p:nvPicPr>
                <p:cNvPr id="130" name="Håndskrift 129">
                  <a:extLst>
                    <a:ext uri="{FF2B5EF4-FFF2-40B4-BE49-F238E27FC236}">
                      <a16:creationId xmlns:a16="http://schemas.microsoft.com/office/drawing/2014/main" id="{2C10C7BD-85D1-D948-A60C-F8246F1C480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824592" y="4234119"/>
                  <a:ext cx="460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31" name="Håndskrift 130">
                  <a:extLst>
                    <a:ext uri="{FF2B5EF4-FFF2-40B4-BE49-F238E27FC236}">
                      <a16:creationId xmlns:a16="http://schemas.microsoft.com/office/drawing/2014/main" id="{DBECCD0A-B3D4-9A48-A7A6-695CF450E96A}"/>
                    </a:ext>
                  </a:extLst>
                </p14:cNvPr>
                <p14:cNvContentPartPr/>
                <p14:nvPr/>
              </p14:nvContentPartPr>
              <p14:xfrm>
                <a:off x="7818112" y="4274079"/>
                <a:ext cx="45000" cy="1185480"/>
              </p14:xfrm>
            </p:contentPart>
          </mc:Choice>
          <mc:Fallback xmlns="">
            <p:pic>
              <p:nvPicPr>
                <p:cNvPr id="131" name="Håndskrift 130">
                  <a:extLst>
                    <a:ext uri="{FF2B5EF4-FFF2-40B4-BE49-F238E27FC236}">
                      <a16:creationId xmlns:a16="http://schemas.microsoft.com/office/drawing/2014/main" id="{DBECCD0A-B3D4-9A48-A7A6-695CF450E96A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810552" y="4266519"/>
                  <a:ext cx="60120" cy="12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37" name="Håndskrift 136">
                  <a:extLst>
                    <a:ext uri="{FF2B5EF4-FFF2-40B4-BE49-F238E27FC236}">
                      <a16:creationId xmlns:a16="http://schemas.microsoft.com/office/drawing/2014/main" id="{12767FF8-5DE4-934C-AD4E-DC24825A20BF}"/>
                    </a:ext>
                  </a:extLst>
                </p14:cNvPr>
                <p14:cNvContentPartPr/>
                <p14:nvPr/>
              </p14:nvContentPartPr>
              <p14:xfrm>
                <a:off x="7607512" y="4199559"/>
                <a:ext cx="186480" cy="216720"/>
              </p14:xfrm>
            </p:contentPart>
          </mc:Choice>
          <mc:Fallback xmlns="">
            <p:pic>
              <p:nvPicPr>
                <p:cNvPr id="137" name="Håndskrift 136">
                  <a:extLst>
                    <a:ext uri="{FF2B5EF4-FFF2-40B4-BE49-F238E27FC236}">
                      <a16:creationId xmlns:a16="http://schemas.microsoft.com/office/drawing/2014/main" id="{12767FF8-5DE4-934C-AD4E-DC24825A20B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599952" y="4191999"/>
                  <a:ext cx="20160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75" name="Håndskrift 74">
                  <a:extLst>
                    <a:ext uri="{FF2B5EF4-FFF2-40B4-BE49-F238E27FC236}">
                      <a16:creationId xmlns:a16="http://schemas.microsoft.com/office/drawing/2014/main" id="{BB256184-EA7D-DE4C-9694-7A5C0130C5B7}"/>
                    </a:ext>
                  </a:extLst>
                </p14:cNvPr>
                <p14:cNvContentPartPr/>
                <p14:nvPr/>
              </p14:nvContentPartPr>
              <p14:xfrm>
                <a:off x="6883552" y="4199559"/>
                <a:ext cx="1440" cy="3240"/>
              </p14:xfrm>
            </p:contentPart>
          </mc:Choice>
          <mc:Fallback xmlns="">
            <p:pic>
              <p:nvPicPr>
                <p:cNvPr id="75" name="Håndskrift 74">
                  <a:extLst>
                    <a:ext uri="{FF2B5EF4-FFF2-40B4-BE49-F238E27FC236}">
                      <a16:creationId xmlns:a16="http://schemas.microsoft.com/office/drawing/2014/main" id="{BB256184-EA7D-DE4C-9694-7A5C0130C5B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875992" y="4191999"/>
                  <a:ext cx="162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76" name="Håndskrift 75">
                  <a:extLst>
                    <a:ext uri="{FF2B5EF4-FFF2-40B4-BE49-F238E27FC236}">
                      <a16:creationId xmlns:a16="http://schemas.microsoft.com/office/drawing/2014/main" id="{5C4E7128-31BB-B049-B129-6F070C9CAA8D}"/>
                    </a:ext>
                  </a:extLst>
                </p14:cNvPr>
                <p14:cNvContentPartPr/>
                <p14:nvPr/>
              </p14:nvContentPartPr>
              <p14:xfrm>
                <a:off x="6884272" y="4199559"/>
                <a:ext cx="1080" cy="3240"/>
              </p14:xfrm>
            </p:contentPart>
          </mc:Choice>
          <mc:Fallback xmlns="">
            <p:pic>
              <p:nvPicPr>
                <p:cNvPr id="76" name="Håndskrift 75">
                  <a:extLst>
                    <a:ext uri="{FF2B5EF4-FFF2-40B4-BE49-F238E27FC236}">
                      <a16:creationId xmlns:a16="http://schemas.microsoft.com/office/drawing/2014/main" id="{5C4E7128-31BB-B049-B129-6F070C9CAA8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877072" y="4191999"/>
                  <a:ext cx="162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26" name="Håndskrift 125">
                  <a:extLst>
                    <a:ext uri="{FF2B5EF4-FFF2-40B4-BE49-F238E27FC236}">
                      <a16:creationId xmlns:a16="http://schemas.microsoft.com/office/drawing/2014/main" id="{E13820ED-3B24-B549-9107-B6899D50B70D}"/>
                    </a:ext>
                  </a:extLst>
                </p14:cNvPr>
                <p14:cNvContentPartPr/>
                <p14:nvPr/>
              </p14:nvContentPartPr>
              <p14:xfrm>
                <a:off x="7033312" y="4274079"/>
                <a:ext cx="19440" cy="10800"/>
              </p14:xfrm>
            </p:contentPart>
          </mc:Choice>
          <mc:Fallback xmlns="">
            <p:pic>
              <p:nvPicPr>
                <p:cNvPr id="126" name="Håndskrift 125">
                  <a:extLst>
                    <a:ext uri="{FF2B5EF4-FFF2-40B4-BE49-F238E27FC236}">
                      <a16:creationId xmlns:a16="http://schemas.microsoft.com/office/drawing/2014/main" id="{E13820ED-3B24-B549-9107-B6899D50B70D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025752" y="4266519"/>
                  <a:ext cx="345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27" name="Håndskrift 126">
                  <a:extLst>
                    <a:ext uri="{FF2B5EF4-FFF2-40B4-BE49-F238E27FC236}">
                      <a16:creationId xmlns:a16="http://schemas.microsoft.com/office/drawing/2014/main" id="{74080E2B-5FB4-C04D-B101-A2AB67C305F6}"/>
                    </a:ext>
                  </a:extLst>
                </p14:cNvPr>
                <p14:cNvContentPartPr/>
                <p14:nvPr/>
              </p14:nvContentPartPr>
              <p14:xfrm>
                <a:off x="7042672" y="4283439"/>
                <a:ext cx="168480" cy="1193400"/>
              </p14:xfrm>
            </p:contentPart>
          </mc:Choice>
          <mc:Fallback xmlns="">
            <p:pic>
              <p:nvPicPr>
                <p:cNvPr id="127" name="Håndskrift 126">
                  <a:extLst>
                    <a:ext uri="{FF2B5EF4-FFF2-40B4-BE49-F238E27FC236}">
                      <a16:creationId xmlns:a16="http://schemas.microsoft.com/office/drawing/2014/main" id="{74080E2B-5FB4-C04D-B101-A2AB67C305F6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035112" y="4275879"/>
                  <a:ext cx="183600" cy="12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39" name="Håndskrift 138">
                  <a:extLst>
                    <a:ext uri="{FF2B5EF4-FFF2-40B4-BE49-F238E27FC236}">
                      <a16:creationId xmlns:a16="http://schemas.microsoft.com/office/drawing/2014/main" id="{124BB956-E230-4147-AA4A-A76C1913CFAD}"/>
                    </a:ext>
                  </a:extLst>
                </p14:cNvPr>
                <p14:cNvContentPartPr/>
                <p14:nvPr/>
              </p14:nvContentPartPr>
              <p14:xfrm>
                <a:off x="7113592" y="4220799"/>
                <a:ext cx="111600" cy="253800"/>
              </p14:xfrm>
            </p:contentPart>
          </mc:Choice>
          <mc:Fallback xmlns="">
            <p:pic>
              <p:nvPicPr>
                <p:cNvPr id="139" name="Håndskrift 138">
                  <a:extLst>
                    <a:ext uri="{FF2B5EF4-FFF2-40B4-BE49-F238E27FC236}">
                      <a16:creationId xmlns:a16="http://schemas.microsoft.com/office/drawing/2014/main" id="{124BB956-E230-4147-AA4A-A76C1913CFA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106032" y="4213239"/>
                  <a:ext cx="12672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43" name="Håndskrift 142">
                  <a:extLst>
                    <a:ext uri="{FF2B5EF4-FFF2-40B4-BE49-F238E27FC236}">
                      <a16:creationId xmlns:a16="http://schemas.microsoft.com/office/drawing/2014/main" id="{59D0DD2E-AF8E-6345-9807-7FBEE7807131}"/>
                    </a:ext>
                  </a:extLst>
                </p14:cNvPr>
                <p14:cNvContentPartPr/>
                <p14:nvPr/>
              </p14:nvContentPartPr>
              <p14:xfrm>
                <a:off x="7828192" y="5443719"/>
                <a:ext cx="19440" cy="199800"/>
              </p14:xfrm>
            </p:contentPart>
          </mc:Choice>
          <mc:Fallback xmlns="">
            <p:pic>
              <p:nvPicPr>
                <p:cNvPr id="143" name="Håndskrift 142">
                  <a:extLst>
                    <a:ext uri="{FF2B5EF4-FFF2-40B4-BE49-F238E27FC236}">
                      <a16:creationId xmlns:a16="http://schemas.microsoft.com/office/drawing/2014/main" id="{59D0DD2E-AF8E-6345-9807-7FBEE780713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820632" y="5436159"/>
                  <a:ext cx="3456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41" name="Håndskrift 140">
                  <a:extLst>
                    <a:ext uri="{FF2B5EF4-FFF2-40B4-BE49-F238E27FC236}">
                      <a16:creationId xmlns:a16="http://schemas.microsoft.com/office/drawing/2014/main" id="{6BCD4528-A9EB-4F48-9AB1-4B1F83B5238F}"/>
                    </a:ext>
                  </a:extLst>
                </p14:cNvPr>
                <p14:cNvContentPartPr/>
                <p14:nvPr/>
              </p14:nvContentPartPr>
              <p14:xfrm>
                <a:off x="7509232" y="5462079"/>
                <a:ext cx="24120" cy="151920"/>
              </p14:xfrm>
            </p:contentPart>
          </mc:Choice>
          <mc:Fallback xmlns="">
            <p:pic>
              <p:nvPicPr>
                <p:cNvPr id="141" name="Håndskrift 140">
                  <a:extLst>
                    <a:ext uri="{FF2B5EF4-FFF2-40B4-BE49-F238E27FC236}">
                      <a16:creationId xmlns:a16="http://schemas.microsoft.com/office/drawing/2014/main" id="{6BCD4528-A9EB-4F48-9AB1-4B1F83B5238F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7501672" y="5454519"/>
                  <a:ext cx="3888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42" name="Håndskrift 141">
                  <a:extLst>
                    <a:ext uri="{FF2B5EF4-FFF2-40B4-BE49-F238E27FC236}">
                      <a16:creationId xmlns:a16="http://schemas.microsoft.com/office/drawing/2014/main" id="{B5565D54-94D0-774B-AD76-450A2FA9295E}"/>
                    </a:ext>
                  </a:extLst>
                </p14:cNvPr>
                <p14:cNvContentPartPr/>
                <p14:nvPr/>
              </p14:nvContentPartPr>
              <p14:xfrm>
                <a:off x="7192792" y="5454159"/>
                <a:ext cx="48240" cy="226800"/>
              </p14:xfrm>
            </p:contentPart>
          </mc:Choice>
          <mc:Fallback xmlns="">
            <p:pic>
              <p:nvPicPr>
                <p:cNvPr id="142" name="Håndskrift 141">
                  <a:extLst>
                    <a:ext uri="{FF2B5EF4-FFF2-40B4-BE49-F238E27FC236}">
                      <a16:creationId xmlns:a16="http://schemas.microsoft.com/office/drawing/2014/main" id="{B5565D54-94D0-774B-AD76-450A2FA9295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7185232" y="5446959"/>
                  <a:ext cx="6336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49" name="Håndskrift 148">
                  <a:extLst>
                    <a:ext uri="{FF2B5EF4-FFF2-40B4-BE49-F238E27FC236}">
                      <a16:creationId xmlns:a16="http://schemas.microsoft.com/office/drawing/2014/main" id="{72B3E06F-5A92-6B41-9905-271102BFB86C}"/>
                    </a:ext>
                  </a:extLst>
                </p14:cNvPr>
                <p14:cNvContentPartPr/>
                <p14:nvPr/>
              </p14:nvContentPartPr>
              <p14:xfrm>
                <a:off x="6920992" y="5610039"/>
                <a:ext cx="612000" cy="220680"/>
              </p14:xfrm>
            </p:contentPart>
          </mc:Choice>
          <mc:Fallback xmlns="">
            <p:pic>
              <p:nvPicPr>
                <p:cNvPr id="149" name="Håndskrift 148">
                  <a:extLst>
                    <a:ext uri="{FF2B5EF4-FFF2-40B4-BE49-F238E27FC236}">
                      <a16:creationId xmlns:a16="http://schemas.microsoft.com/office/drawing/2014/main" id="{72B3E06F-5A92-6B41-9905-271102BFB86C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913792" y="5602479"/>
                  <a:ext cx="62712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51" name="Håndskrift 150">
                  <a:extLst>
                    <a:ext uri="{FF2B5EF4-FFF2-40B4-BE49-F238E27FC236}">
                      <a16:creationId xmlns:a16="http://schemas.microsoft.com/office/drawing/2014/main" id="{A3A986D4-E5B8-464A-B80D-974A492DF699}"/>
                    </a:ext>
                  </a:extLst>
                </p14:cNvPr>
                <p14:cNvContentPartPr/>
                <p14:nvPr/>
              </p14:nvContentPartPr>
              <p14:xfrm>
                <a:off x="7562512" y="5652879"/>
                <a:ext cx="321480" cy="207720"/>
              </p14:xfrm>
            </p:contentPart>
          </mc:Choice>
          <mc:Fallback xmlns="">
            <p:pic>
              <p:nvPicPr>
                <p:cNvPr id="151" name="Håndskrift 150">
                  <a:extLst>
                    <a:ext uri="{FF2B5EF4-FFF2-40B4-BE49-F238E27FC236}">
                      <a16:creationId xmlns:a16="http://schemas.microsoft.com/office/drawing/2014/main" id="{A3A986D4-E5B8-464A-B80D-974A492DF69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554952" y="5645319"/>
                  <a:ext cx="33660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53" name="Håndskrift 152">
                  <a:extLst>
                    <a:ext uri="{FF2B5EF4-FFF2-40B4-BE49-F238E27FC236}">
                      <a16:creationId xmlns:a16="http://schemas.microsoft.com/office/drawing/2014/main" id="{4C851F09-E58E-F34B-9C04-63393A5E22B6}"/>
                    </a:ext>
                  </a:extLst>
                </p14:cNvPr>
                <p14:cNvContentPartPr/>
                <p14:nvPr/>
              </p14:nvContentPartPr>
              <p14:xfrm>
                <a:off x="7526872" y="5654319"/>
                <a:ext cx="315000" cy="85680"/>
              </p14:xfrm>
            </p:contentPart>
          </mc:Choice>
          <mc:Fallback xmlns="">
            <p:pic>
              <p:nvPicPr>
                <p:cNvPr id="153" name="Håndskrift 152">
                  <a:extLst>
                    <a:ext uri="{FF2B5EF4-FFF2-40B4-BE49-F238E27FC236}">
                      <a16:creationId xmlns:a16="http://schemas.microsoft.com/office/drawing/2014/main" id="{4C851F09-E58E-F34B-9C04-63393A5E22B6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519312" y="5646759"/>
                  <a:ext cx="3301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56" name="Håndskrift 155">
                  <a:extLst>
                    <a:ext uri="{FF2B5EF4-FFF2-40B4-BE49-F238E27FC236}">
                      <a16:creationId xmlns:a16="http://schemas.microsoft.com/office/drawing/2014/main" id="{B325735A-4B96-6943-ABB7-C65C3173ED97}"/>
                    </a:ext>
                  </a:extLst>
                </p14:cNvPr>
                <p14:cNvContentPartPr/>
                <p14:nvPr/>
              </p14:nvContentPartPr>
              <p14:xfrm>
                <a:off x="7502392" y="5638839"/>
                <a:ext cx="339480" cy="50040"/>
              </p14:xfrm>
            </p:contentPart>
          </mc:Choice>
          <mc:Fallback xmlns="">
            <p:pic>
              <p:nvPicPr>
                <p:cNvPr id="156" name="Håndskrift 155">
                  <a:extLst>
                    <a:ext uri="{FF2B5EF4-FFF2-40B4-BE49-F238E27FC236}">
                      <a16:creationId xmlns:a16="http://schemas.microsoft.com/office/drawing/2014/main" id="{B325735A-4B96-6943-ABB7-C65C3173ED9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494832" y="5631279"/>
                  <a:ext cx="35460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57" name="Håndskrift 156">
                  <a:extLst>
                    <a:ext uri="{FF2B5EF4-FFF2-40B4-BE49-F238E27FC236}">
                      <a16:creationId xmlns:a16="http://schemas.microsoft.com/office/drawing/2014/main" id="{C0E8EF1B-8337-884A-9C6C-867F386C7930}"/>
                    </a:ext>
                  </a:extLst>
                </p14:cNvPr>
                <p14:cNvContentPartPr/>
                <p14:nvPr/>
              </p14:nvContentPartPr>
              <p14:xfrm>
                <a:off x="7494472" y="5709399"/>
                <a:ext cx="50400" cy="114480"/>
              </p14:xfrm>
            </p:contentPart>
          </mc:Choice>
          <mc:Fallback xmlns="">
            <p:pic>
              <p:nvPicPr>
                <p:cNvPr id="157" name="Håndskrift 156">
                  <a:extLst>
                    <a:ext uri="{FF2B5EF4-FFF2-40B4-BE49-F238E27FC236}">
                      <a16:creationId xmlns:a16="http://schemas.microsoft.com/office/drawing/2014/main" id="{C0E8EF1B-8337-884A-9C6C-867F386C793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486912" y="5701839"/>
                  <a:ext cx="65160" cy="12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3">
            <p14:nvContentPartPr>
              <p14:cNvPr id="159" name="Håndskrift 158">
                <a:extLst>
                  <a:ext uri="{FF2B5EF4-FFF2-40B4-BE49-F238E27FC236}">
                    <a16:creationId xmlns:a16="http://schemas.microsoft.com/office/drawing/2014/main" id="{F5AA48CC-771E-7547-BC40-EDBB535985EF}"/>
                  </a:ext>
                </a:extLst>
              </p14:cNvPr>
              <p14:cNvContentPartPr/>
              <p14:nvPr/>
            </p14:nvContentPartPr>
            <p14:xfrm>
              <a:off x="7700564" y="3767648"/>
              <a:ext cx="539100" cy="1071600"/>
            </p14:xfrm>
          </p:contentPart>
        </mc:Choice>
        <mc:Fallback xmlns="">
          <p:pic>
            <p:nvPicPr>
              <p:cNvPr id="159" name="Håndskrift 158">
                <a:extLst>
                  <a:ext uri="{FF2B5EF4-FFF2-40B4-BE49-F238E27FC236}">
                    <a16:creationId xmlns:a16="http://schemas.microsoft.com/office/drawing/2014/main" id="{F5AA48CC-771E-7547-BC40-EDBB535985EF}"/>
                  </a:ext>
                </a:extLst>
              </p:cNvPr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7646582" y="3659624"/>
                <a:ext cx="646704" cy="12872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5">
            <p14:nvContentPartPr>
              <p14:cNvPr id="160" name="Håndskrift 159">
                <a:extLst>
                  <a:ext uri="{FF2B5EF4-FFF2-40B4-BE49-F238E27FC236}">
                    <a16:creationId xmlns:a16="http://schemas.microsoft.com/office/drawing/2014/main" id="{9D486886-1B5A-8A4A-82F4-E0F9CAB823A3}"/>
                  </a:ext>
                </a:extLst>
              </p14:cNvPr>
              <p14:cNvContentPartPr/>
              <p14:nvPr/>
            </p14:nvContentPartPr>
            <p14:xfrm>
              <a:off x="8056364" y="3909548"/>
              <a:ext cx="228000" cy="943500"/>
            </p14:xfrm>
          </p:contentPart>
        </mc:Choice>
        <mc:Fallback xmlns="">
          <p:pic>
            <p:nvPicPr>
              <p:cNvPr id="160" name="Håndskrift 159">
                <a:extLst>
                  <a:ext uri="{FF2B5EF4-FFF2-40B4-BE49-F238E27FC236}">
                    <a16:creationId xmlns:a16="http://schemas.microsoft.com/office/drawing/2014/main" id="{9D486886-1B5A-8A4A-82F4-E0F9CAB823A3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8002421" y="3801555"/>
                <a:ext cx="335527" cy="11591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7">
            <p14:nvContentPartPr>
              <p14:cNvPr id="161" name="Håndskrift 160">
                <a:extLst>
                  <a:ext uri="{FF2B5EF4-FFF2-40B4-BE49-F238E27FC236}">
                    <a16:creationId xmlns:a16="http://schemas.microsoft.com/office/drawing/2014/main" id="{9ADCEA38-5A19-5440-9E78-A06D02C9FFBE}"/>
                  </a:ext>
                </a:extLst>
              </p14:cNvPr>
              <p14:cNvContentPartPr/>
              <p14:nvPr/>
            </p14:nvContentPartPr>
            <p14:xfrm>
              <a:off x="7677164" y="3794348"/>
              <a:ext cx="340800" cy="1050000"/>
            </p14:xfrm>
          </p:contentPart>
        </mc:Choice>
        <mc:Fallback xmlns="">
          <p:pic>
            <p:nvPicPr>
              <p:cNvPr id="161" name="Håndskrift 160">
                <a:extLst>
                  <a:ext uri="{FF2B5EF4-FFF2-40B4-BE49-F238E27FC236}">
                    <a16:creationId xmlns:a16="http://schemas.microsoft.com/office/drawing/2014/main" id="{9ADCEA38-5A19-5440-9E78-A06D02C9FFBE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7623183" y="3686360"/>
                <a:ext cx="448402" cy="12656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9">
            <p14:nvContentPartPr>
              <p14:cNvPr id="162" name="Håndskrift 161">
                <a:extLst>
                  <a:ext uri="{FF2B5EF4-FFF2-40B4-BE49-F238E27FC236}">
                    <a16:creationId xmlns:a16="http://schemas.microsoft.com/office/drawing/2014/main" id="{30537481-5F54-9F46-9D7D-643795A84B88}"/>
                  </a:ext>
                </a:extLst>
              </p14:cNvPr>
              <p14:cNvContentPartPr/>
              <p14:nvPr/>
            </p14:nvContentPartPr>
            <p14:xfrm>
              <a:off x="8080964" y="3820748"/>
              <a:ext cx="205200" cy="1033800"/>
            </p14:xfrm>
          </p:contentPart>
        </mc:Choice>
        <mc:Fallback xmlns="">
          <p:pic>
            <p:nvPicPr>
              <p:cNvPr id="162" name="Håndskrift 161">
                <a:extLst>
                  <a:ext uri="{FF2B5EF4-FFF2-40B4-BE49-F238E27FC236}">
                    <a16:creationId xmlns:a16="http://schemas.microsoft.com/office/drawing/2014/main" id="{30537481-5F54-9F46-9D7D-643795A84B88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8027059" y="3712761"/>
                <a:ext cx="312651" cy="12494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1">
            <p14:nvContentPartPr>
              <p14:cNvPr id="163" name="Håndskrift 162">
                <a:extLst>
                  <a:ext uri="{FF2B5EF4-FFF2-40B4-BE49-F238E27FC236}">
                    <a16:creationId xmlns:a16="http://schemas.microsoft.com/office/drawing/2014/main" id="{EC3B9E04-36B4-2C4F-8BD9-0B5869B37562}"/>
                  </a:ext>
                </a:extLst>
              </p14:cNvPr>
              <p14:cNvContentPartPr/>
              <p14:nvPr/>
            </p14:nvContentPartPr>
            <p14:xfrm>
              <a:off x="7746464" y="3793748"/>
              <a:ext cx="492900" cy="999000"/>
            </p14:xfrm>
          </p:contentPart>
        </mc:Choice>
        <mc:Fallback xmlns="">
          <p:pic>
            <p:nvPicPr>
              <p:cNvPr id="163" name="Håndskrift 162">
                <a:extLst>
                  <a:ext uri="{FF2B5EF4-FFF2-40B4-BE49-F238E27FC236}">
                    <a16:creationId xmlns:a16="http://schemas.microsoft.com/office/drawing/2014/main" id="{EC3B9E04-36B4-2C4F-8BD9-0B5869B37562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7692457" y="3685748"/>
                <a:ext cx="600553" cy="12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3">
            <p14:nvContentPartPr>
              <p14:cNvPr id="164" name="Håndskrift 163">
                <a:extLst>
                  <a:ext uri="{FF2B5EF4-FFF2-40B4-BE49-F238E27FC236}">
                    <a16:creationId xmlns:a16="http://schemas.microsoft.com/office/drawing/2014/main" id="{34225267-1502-2545-968B-D0908411F59A}"/>
                  </a:ext>
                </a:extLst>
              </p14:cNvPr>
              <p14:cNvContentPartPr/>
              <p14:nvPr/>
            </p14:nvContentPartPr>
            <p14:xfrm>
              <a:off x="8092964" y="3803048"/>
              <a:ext cx="192000" cy="1030200"/>
            </p14:xfrm>
          </p:contentPart>
        </mc:Choice>
        <mc:Fallback xmlns="">
          <p:pic>
            <p:nvPicPr>
              <p:cNvPr id="164" name="Håndskrift 163">
                <a:extLst>
                  <a:ext uri="{FF2B5EF4-FFF2-40B4-BE49-F238E27FC236}">
                    <a16:creationId xmlns:a16="http://schemas.microsoft.com/office/drawing/2014/main" id="{34225267-1502-2545-968B-D0908411F59A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8039031" y="3695061"/>
                <a:ext cx="299506" cy="12458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5">
            <p14:nvContentPartPr>
              <p14:cNvPr id="165" name="Håndskrift 164">
                <a:extLst>
                  <a:ext uri="{FF2B5EF4-FFF2-40B4-BE49-F238E27FC236}">
                    <a16:creationId xmlns:a16="http://schemas.microsoft.com/office/drawing/2014/main" id="{DA12E8E5-AD28-AB49-9416-7011E6BB473C}"/>
                  </a:ext>
                </a:extLst>
              </p14:cNvPr>
              <p14:cNvContentPartPr/>
              <p14:nvPr/>
            </p14:nvContentPartPr>
            <p14:xfrm>
              <a:off x="7958264" y="4706948"/>
              <a:ext cx="49200" cy="93000"/>
            </p14:xfrm>
          </p:contentPart>
        </mc:Choice>
        <mc:Fallback xmlns="">
          <p:pic>
            <p:nvPicPr>
              <p:cNvPr id="165" name="Håndskrift 164">
                <a:extLst>
                  <a:ext uri="{FF2B5EF4-FFF2-40B4-BE49-F238E27FC236}">
                    <a16:creationId xmlns:a16="http://schemas.microsoft.com/office/drawing/2014/main" id="{DA12E8E5-AD28-AB49-9416-7011E6BB473C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7904395" y="4599226"/>
                <a:ext cx="156578" cy="3080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7">
            <p14:nvContentPartPr>
              <p14:cNvPr id="166" name="Håndskrift 165">
                <a:extLst>
                  <a:ext uri="{FF2B5EF4-FFF2-40B4-BE49-F238E27FC236}">
                    <a16:creationId xmlns:a16="http://schemas.microsoft.com/office/drawing/2014/main" id="{77320C0B-63DB-0040-90F6-941035EEFFDF}"/>
                  </a:ext>
                </a:extLst>
              </p14:cNvPr>
              <p14:cNvContentPartPr/>
              <p14:nvPr/>
            </p14:nvContentPartPr>
            <p14:xfrm>
              <a:off x="8026664" y="3989048"/>
              <a:ext cx="56700" cy="16200"/>
            </p14:xfrm>
          </p:contentPart>
        </mc:Choice>
        <mc:Fallback xmlns="">
          <p:pic>
            <p:nvPicPr>
              <p:cNvPr id="166" name="Håndskrift 165">
                <a:extLst>
                  <a:ext uri="{FF2B5EF4-FFF2-40B4-BE49-F238E27FC236}">
                    <a16:creationId xmlns:a16="http://schemas.microsoft.com/office/drawing/2014/main" id="{77320C0B-63DB-0040-90F6-941035EEFFDF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7973173" y="3881048"/>
                <a:ext cx="163325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9">
            <p14:nvContentPartPr>
              <p14:cNvPr id="167" name="Håndskrift 166">
                <a:extLst>
                  <a:ext uri="{FF2B5EF4-FFF2-40B4-BE49-F238E27FC236}">
                    <a16:creationId xmlns:a16="http://schemas.microsoft.com/office/drawing/2014/main" id="{63F62434-5867-DA48-AD6D-F4A38A4D5F67}"/>
                  </a:ext>
                </a:extLst>
              </p14:cNvPr>
              <p14:cNvContentPartPr/>
              <p14:nvPr/>
            </p14:nvContentPartPr>
            <p14:xfrm>
              <a:off x="7973564" y="3962648"/>
              <a:ext cx="42900" cy="17100"/>
            </p14:xfrm>
          </p:contentPart>
        </mc:Choice>
        <mc:Fallback xmlns="">
          <p:pic>
            <p:nvPicPr>
              <p:cNvPr id="167" name="Håndskrift 166">
                <a:extLst>
                  <a:ext uri="{FF2B5EF4-FFF2-40B4-BE49-F238E27FC236}">
                    <a16:creationId xmlns:a16="http://schemas.microsoft.com/office/drawing/2014/main" id="{63F62434-5867-DA48-AD6D-F4A38A4D5F67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7919488" y="3857954"/>
                <a:ext cx="150691" cy="2261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1">
            <p14:nvContentPartPr>
              <p14:cNvPr id="168" name="Håndskrift 167">
                <a:extLst>
                  <a:ext uri="{FF2B5EF4-FFF2-40B4-BE49-F238E27FC236}">
                    <a16:creationId xmlns:a16="http://schemas.microsoft.com/office/drawing/2014/main" id="{4C38BEF1-DB94-D14F-A27F-34568914D216}"/>
                  </a:ext>
                </a:extLst>
              </p14:cNvPr>
              <p14:cNvContentPartPr/>
              <p14:nvPr/>
            </p14:nvContentPartPr>
            <p14:xfrm>
              <a:off x="8317364" y="3067748"/>
              <a:ext cx="28500" cy="47100"/>
            </p14:xfrm>
          </p:contentPart>
        </mc:Choice>
        <mc:Fallback xmlns="">
          <p:pic>
            <p:nvPicPr>
              <p:cNvPr id="168" name="Håndskrift 167">
                <a:extLst>
                  <a:ext uri="{FF2B5EF4-FFF2-40B4-BE49-F238E27FC236}">
                    <a16:creationId xmlns:a16="http://schemas.microsoft.com/office/drawing/2014/main" id="{4C38BEF1-DB94-D14F-A27F-34568914D216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8281288" y="2995840"/>
                <a:ext cx="100291" cy="190557"/>
              </a:xfrm>
              <a:prstGeom prst="rect">
                <a:avLst/>
              </a:prstGeom>
            </p:spPr>
          </p:pic>
        </mc:Fallback>
      </mc:AlternateContent>
      <p:grpSp>
        <p:nvGrpSpPr>
          <p:cNvPr id="171" name="Gruppe 170">
            <a:extLst>
              <a:ext uri="{FF2B5EF4-FFF2-40B4-BE49-F238E27FC236}">
                <a16:creationId xmlns:a16="http://schemas.microsoft.com/office/drawing/2014/main" id="{45D9AC79-E8AC-7947-BAC5-1349DC681B5E}"/>
              </a:ext>
            </a:extLst>
          </p:cNvPr>
          <p:cNvGrpSpPr/>
          <p:nvPr/>
        </p:nvGrpSpPr>
        <p:grpSpPr>
          <a:xfrm>
            <a:off x="7559864" y="4860248"/>
            <a:ext cx="761700" cy="220500"/>
            <a:chOff x="6930352" y="5585199"/>
            <a:chExt cx="914040" cy="2646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3">
              <p14:nvContentPartPr>
                <p14:cNvPr id="145" name="Håndskrift 144">
                  <a:extLst>
                    <a:ext uri="{FF2B5EF4-FFF2-40B4-BE49-F238E27FC236}">
                      <a16:creationId xmlns:a16="http://schemas.microsoft.com/office/drawing/2014/main" id="{892EB988-8696-6240-BE0D-FE7FE62B07FC}"/>
                    </a:ext>
                  </a:extLst>
                </p14:cNvPr>
                <p14:cNvContentPartPr/>
                <p14:nvPr/>
              </p14:nvContentPartPr>
              <p14:xfrm>
                <a:off x="6930352" y="5585199"/>
                <a:ext cx="890280" cy="217080"/>
              </p14:xfrm>
            </p:contentPart>
          </mc:Choice>
          <mc:Fallback xmlns="">
            <p:pic>
              <p:nvPicPr>
                <p:cNvPr id="145" name="Håndskrift 144">
                  <a:extLst>
                    <a:ext uri="{FF2B5EF4-FFF2-40B4-BE49-F238E27FC236}">
                      <a16:creationId xmlns:a16="http://schemas.microsoft.com/office/drawing/2014/main" id="{892EB988-8696-6240-BE0D-FE7FE62B07FC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6899032" y="5553879"/>
                  <a:ext cx="95292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5">
              <p14:nvContentPartPr>
                <p14:cNvPr id="146" name="Håndskrift 145">
                  <a:extLst>
                    <a:ext uri="{FF2B5EF4-FFF2-40B4-BE49-F238E27FC236}">
                      <a16:creationId xmlns:a16="http://schemas.microsoft.com/office/drawing/2014/main" id="{BCD658A3-DFD4-B948-8BDD-4A5A72EFB556}"/>
                    </a:ext>
                  </a:extLst>
                </p14:cNvPr>
                <p14:cNvContentPartPr/>
                <p14:nvPr/>
              </p14:nvContentPartPr>
              <p14:xfrm>
                <a:off x="7192792" y="5680239"/>
                <a:ext cx="519840" cy="129960"/>
              </p14:xfrm>
            </p:contentPart>
          </mc:Choice>
          <mc:Fallback xmlns="">
            <p:pic>
              <p:nvPicPr>
                <p:cNvPr id="146" name="Håndskrift 145">
                  <a:extLst>
                    <a:ext uri="{FF2B5EF4-FFF2-40B4-BE49-F238E27FC236}">
                      <a16:creationId xmlns:a16="http://schemas.microsoft.com/office/drawing/2014/main" id="{BCD658A3-DFD4-B948-8BDD-4A5A72EFB556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7161472" y="5648919"/>
                  <a:ext cx="5824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7">
              <p14:nvContentPartPr>
                <p14:cNvPr id="170" name="Håndskrift 169">
                  <a:extLst>
                    <a:ext uri="{FF2B5EF4-FFF2-40B4-BE49-F238E27FC236}">
                      <a16:creationId xmlns:a16="http://schemas.microsoft.com/office/drawing/2014/main" id="{9D3964DE-6606-204C-A871-B46BFCEC7557}"/>
                    </a:ext>
                  </a:extLst>
                </p14:cNvPr>
                <p14:cNvContentPartPr/>
                <p14:nvPr/>
              </p14:nvContentPartPr>
              <p14:xfrm>
                <a:off x="7561432" y="5703999"/>
                <a:ext cx="282960" cy="145800"/>
              </p14:xfrm>
            </p:contentPart>
          </mc:Choice>
          <mc:Fallback xmlns="">
            <p:pic>
              <p:nvPicPr>
                <p:cNvPr id="170" name="Håndskrift 169">
                  <a:extLst>
                    <a:ext uri="{FF2B5EF4-FFF2-40B4-BE49-F238E27FC236}">
                      <a16:creationId xmlns:a16="http://schemas.microsoft.com/office/drawing/2014/main" id="{9D3964DE-6606-204C-A871-B46BFCEC7557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7530112" y="5672679"/>
                  <a:ext cx="345600" cy="20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174" name="Håndskrift 173">
                <a:extLst>
                  <a:ext uri="{FF2B5EF4-FFF2-40B4-BE49-F238E27FC236}">
                    <a16:creationId xmlns:a16="http://schemas.microsoft.com/office/drawing/2014/main" id="{D6FCE7AE-E2CF-9448-94DF-4C8B3A138E67}"/>
                  </a:ext>
                </a:extLst>
              </p14:cNvPr>
              <p14:cNvContentPartPr/>
              <p14:nvPr/>
            </p14:nvContentPartPr>
            <p14:xfrm>
              <a:off x="8336264" y="3679148"/>
              <a:ext cx="217500" cy="1373400"/>
            </p14:xfrm>
          </p:contentPart>
        </mc:Choice>
        <mc:Fallback xmlns="">
          <p:pic>
            <p:nvPicPr>
              <p:cNvPr id="174" name="Håndskrift 173">
                <a:extLst>
                  <a:ext uri="{FF2B5EF4-FFF2-40B4-BE49-F238E27FC236}">
                    <a16:creationId xmlns:a16="http://schemas.microsoft.com/office/drawing/2014/main" id="{D6FCE7AE-E2CF-9448-94DF-4C8B3A138E67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8300314" y="3607167"/>
                <a:ext cx="289041" cy="151700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kstfelt 1">
            <a:extLst>
              <a:ext uri="{FF2B5EF4-FFF2-40B4-BE49-F238E27FC236}">
                <a16:creationId xmlns:a16="http://schemas.microsoft.com/office/drawing/2014/main" id="{129009C9-F368-EB45-9B93-1A77410D4455}"/>
              </a:ext>
            </a:extLst>
          </p:cNvPr>
          <p:cNvSpPr txBox="1"/>
          <p:nvPr/>
        </p:nvSpPr>
        <p:spPr>
          <a:xfrm>
            <a:off x="2049515" y="686742"/>
            <a:ext cx="5044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400" b="1" dirty="0"/>
              <a:t>Lad os køre butikken i sænk</a:t>
            </a:r>
            <a:endParaRPr lang="da-DK" b="1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0BFD0A34-5899-B387-C931-595FF83000DA}"/>
              </a:ext>
            </a:extLst>
          </p:cNvPr>
          <p:cNvSpPr txBox="1"/>
          <p:nvPr/>
        </p:nvSpPr>
        <p:spPr>
          <a:xfrm>
            <a:off x="1103244" y="2027016"/>
            <a:ext cx="6620120" cy="2771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spcBef>
                <a:spcPts val="0"/>
              </a:spcBef>
            </a:pPr>
            <a:r>
              <a:rPr lang="da-DK" sz="1800" b="1" dirty="0"/>
              <a:t>Lyt ikke til andres meninger</a:t>
            </a:r>
          </a:p>
          <a:p>
            <a:pPr algn="ctr">
              <a:lnSpc>
                <a:spcPct val="200000"/>
              </a:lnSpc>
              <a:spcBef>
                <a:spcPts val="0"/>
              </a:spcBef>
            </a:pPr>
            <a:r>
              <a:rPr lang="da-DK" sz="1800" b="1" dirty="0"/>
              <a:t>Overhold ikke aftaler</a:t>
            </a:r>
          </a:p>
          <a:p>
            <a:pPr algn="ctr">
              <a:lnSpc>
                <a:spcPct val="200000"/>
              </a:lnSpc>
              <a:spcBef>
                <a:spcPts val="0"/>
              </a:spcBef>
            </a:pPr>
            <a:r>
              <a:rPr lang="da-DK" sz="1800" b="1" dirty="0"/>
              <a:t>Hold på beslutningskompetencer</a:t>
            </a:r>
          </a:p>
          <a:p>
            <a:pPr algn="ctr">
              <a:lnSpc>
                <a:spcPct val="200000"/>
              </a:lnSpc>
              <a:spcBef>
                <a:spcPts val="0"/>
              </a:spcBef>
            </a:pPr>
            <a:r>
              <a:rPr lang="da-DK" sz="1800" b="1" dirty="0"/>
              <a:t>Argumenter ikke for synspunkter</a:t>
            </a:r>
          </a:p>
          <a:p>
            <a:pPr algn="ctr">
              <a:lnSpc>
                <a:spcPct val="200000"/>
              </a:lnSpc>
              <a:spcBef>
                <a:spcPts val="0"/>
              </a:spcBef>
            </a:pPr>
            <a:r>
              <a:rPr lang="da-DK" sz="1800" b="1" dirty="0"/>
              <a:t>Favoriser bestemte</a:t>
            </a:r>
          </a:p>
        </p:txBody>
      </p:sp>
      <p:pic>
        <p:nvPicPr>
          <p:cNvPr id="4" name="Picture 6" descr="5 Clues You're a Micromanagement Addict | by Russ Martin | Medium">
            <a:extLst>
              <a:ext uri="{FF2B5EF4-FFF2-40B4-BE49-F238E27FC236}">
                <a16:creationId xmlns:a16="http://schemas.microsoft.com/office/drawing/2014/main" id="{C9BC264C-ED78-5B13-F4FC-25C94402A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651" y="1103585"/>
            <a:ext cx="5594013" cy="432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Multitud Mala Gente Buena. Vintage Cómic Dibujos Animados Ilustración  Vectorial Pop Art Retro Fotos, Retratos, Imágenes Y Fotografía De Archivo  Libres De Derecho. Image 73610147.">
            <a:extLst>
              <a:ext uri="{FF2B5EF4-FFF2-40B4-BE49-F238E27FC236}">
                <a16:creationId xmlns:a16="http://schemas.microsoft.com/office/drawing/2014/main" id="{F37673EA-50F5-1B7C-34E2-F16E30640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83441">
            <a:off x="1440647" y="1326270"/>
            <a:ext cx="6087436" cy="405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55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74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74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74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74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745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74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747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9" name="Håndskrift 68">
                <a:extLst>
                  <a:ext uri="{FF2B5EF4-FFF2-40B4-BE49-F238E27FC236}">
                    <a16:creationId xmlns:a16="http://schemas.microsoft.com/office/drawing/2014/main" id="{2FB5EFA1-70A0-385A-E1A9-689177066FDA}"/>
                  </a:ext>
                </a:extLst>
              </p14:cNvPr>
              <p14:cNvContentPartPr/>
              <p14:nvPr/>
            </p14:nvContentPartPr>
            <p14:xfrm>
              <a:off x="1590818" y="830717"/>
              <a:ext cx="7512480" cy="4659840"/>
            </p14:xfrm>
          </p:contentPart>
        </mc:Choice>
        <mc:Fallback xmlns="">
          <p:pic>
            <p:nvPicPr>
              <p:cNvPr id="69" name="Håndskrift 68">
                <a:extLst>
                  <a:ext uri="{FF2B5EF4-FFF2-40B4-BE49-F238E27FC236}">
                    <a16:creationId xmlns:a16="http://schemas.microsoft.com/office/drawing/2014/main" id="{2FB5EFA1-70A0-385A-E1A9-689177066FD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00818" y="651077"/>
                <a:ext cx="7692120" cy="501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0E7F4CC7-6855-4D4B-8ABC-CA5B137562BD}"/>
                  </a:ext>
                </a:extLst>
              </p14:cNvPr>
              <p14:cNvContentPartPr/>
              <p14:nvPr/>
            </p14:nvContentPartPr>
            <p14:xfrm>
              <a:off x="2816756" y="1618636"/>
              <a:ext cx="6099140" cy="3942392"/>
            </p14:xfrm>
          </p:contentPart>
        </mc:Choice>
        <mc:Fallback xmlns=""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0E7F4CC7-6855-4D4B-8ABC-CA5B137562B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09196" y="1611076"/>
                <a:ext cx="6114260" cy="39575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Håndskrift 4">
                <a:extLst>
                  <a:ext uri="{FF2B5EF4-FFF2-40B4-BE49-F238E27FC236}">
                    <a16:creationId xmlns:a16="http://schemas.microsoft.com/office/drawing/2014/main" id="{FBF22C76-528B-F746-9B09-F18FE518D01C}"/>
                  </a:ext>
                </a:extLst>
              </p14:cNvPr>
              <p14:cNvContentPartPr/>
              <p14:nvPr/>
            </p14:nvContentPartPr>
            <p14:xfrm>
              <a:off x="1383035" y="569236"/>
              <a:ext cx="7679650" cy="5069720"/>
            </p14:xfrm>
          </p:contentPart>
        </mc:Choice>
        <mc:Fallback xmlns="">
          <p:pic>
            <p:nvPicPr>
              <p:cNvPr id="5" name="Håndskrift 4">
                <a:extLst>
                  <a:ext uri="{FF2B5EF4-FFF2-40B4-BE49-F238E27FC236}">
                    <a16:creationId xmlns:a16="http://schemas.microsoft.com/office/drawing/2014/main" id="{FBF22C76-528B-F746-9B09-F18FE518D01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75475" y="561676"/>
                <a:ext cx="7694770" cy="5084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15" name="Håndskrift 14">
                <a:extLst>
                  <a:ext uri="{FF2B5EF4-FFF2-40B4-BE49-F238E27FC236}">
                    <a16:creationId xmlns:a16="http://schemas.microsoft.com/office/drawing/2014/main" id="{02696512-C078-3444-84B5-C521F4FDCCA0}"/>
                  </a:ext>
                </a:extLst>
              </p14:cNvPr>
              <p14:cNvContentPartPr/>
              <p14:nvPr/>
            </p14:nvContentPartPr>
            <p14:xfrm>
              <a:off x="128744" y="3685044"/>
              <a:ext cx="871560" cy="1148400"/>
            </p14:xfrm>
          </p:contentPart>
        </mc:Choice>
        <mc:Fallback xmlns="">
          <p:pic>
            <p:nvPicPr>
              <p:cNvPr id="15" name="Håndskrift 14">
                <a:extLst>
                  <a:ext uri="{FF2B5EF4-FFF2-40B4-BE49-F238E27FC236}">
                    <a16:creationId xmlns:a16="http://schemas.microsoft.com/office/drawing/2014/main" id="{02696512-C078-3444-84B5-C521F4FDCCA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7437" y="3653724"/>
                <a:ext cx="934174" cy="121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">
            <p14:nvContentPartPr>
              <p14:cNvPr id="16" name="Håndskrift 15">
                <a:extLst>
                  <a:ext uri="{FF2B5EF4-FFF2-40B4-BE49-F238E27FC236}">
                    <a16:creationId xmlns:a16="http://schemas.microsoft.com/office/drawing/2014/main" id="{2514AC8A-8586-1045-9261-9EBB21AD64A1}"/>
                  </a:ext>
                </a:extLst>
              </p14:cNvPr>
              <p14:cNvContentPartPr/>
              <p14:nvPr/>
            </p14:nvContentPartPr>
            <p14:xfrm>
              <a:off x="228104" y="2323164"/>
              <a:ext cx="1253880" cy="1232280"/>
            </p14:xfrm>
          </p:contentPart>
        </mc:Choice>
        <mc:Fallback xmlns="">
          <p:pic>
            <p:nvPicPr>
              <p:cNvPr id="16" name="Håndskrift 15">
                <a:extLst>
                  <a:ext uri="{FF2B5EF4-FFF2-40B4-BE49-F238E27FC236}">
                    <a16:creationId xmlns:a16="http://schemas.microsoft.com/office/drawing/2014/main" id="{2514AC8A-8586-1045-9261-9EBB21AD64A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96784" y="2291835"/>
                <a:ext cx="1316520" cy="12949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">
            <p14:nvContentPartPr>
              <p14:cNvPr id="17" name="Håndskrift 16">
                <a:extLst>
                  <a:ext uri="{FF2B5EF4-FFF2-40B4-BE49-F238E27FC236}">
                    <a16:creationId xmlns:a16="http://schemas.microsoft.com/office/drawing/2014/main" id="{29A4BFB1-83A1-7345-88E1-ADAD0D178098}"/>
                  </a:ext>
                </a:extLst>
              </p14:cNvPr>
              <p14:cNvContentPartPr/>
              <p14:nvPr/>
            </p14:nvContentPartPr>
            <p14:xfrm>
              <a:off x="1239344" y="780564"/>
              <a:ext cx="1166040" cy="1413000"/>
            </p14:xfrm>
          </p:contentPart>
        </mc:Choice>
        <mc:Fallback xmlns="">
          <p:pic>
            <p:nvPicPr>
              <p:cNvPr id="17" name="Håndskrift 16">
                <a:extLst>
                  <a:ext uri="{FF2B5EF4-FFF2-40B4-BE49-F238E27FC236}">
                    <a16:creationId xmlns:a16="http://schemas.microsoft.com/office/drawing/2014/main" id="{29A4BFB1-83A1-7345-88E1-ADAD0D17809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208034" y="749244"/>
                <a:ext cx="1228661" cy="147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0">
            <p14:nvContentPartPr>
              <p14:cNvPr id="18" name="Håndskrift 17">
                <a:extLst>
                  <a:ext uri="{FF2B5EF4-FFF2-40B4-BE49-F238E27FC236}">
                    <a16:creationId xmlns:a16="http://schemas.microsoft.com/office/drawing/2014/main" id="{7B158BD9-D1FA-224F-B3A3-90EE860C057D}"/>
                  </a:ext>
                </a:extLst>
              </p14:cNvPr>
              <p14:cNvContentPartPr/>
              <p14:nvPr/>
            </p14:nvContentPartPr>
            <p14:xfrm>
              <a:off x="3292312" y="3585301"/>
              <a:ext cx="1138320" cy="1200600"/>
            </p14:xfrm>
          </p:contentPart>
        </mc:Choice>
        <mc:Fallback xmlns="">
          <p:pic>
            <p:nvPicPr>
              <p:cNvPr id="18" name="Håndskrift 17">
                <a:extLst>
                  <a:ext uri="{FF2B5EF4-FFF2-40B4-BE49-F238E27FC236}">
                    <a16:creationId xmlns:a16="http://schemas.microsoft.com/office/drawing/2014/main" id="{7B158BD9-D1FA-224F-B3A3-90EE860C057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260992" y="3553981"/>
                <a:ext cx="1200960" cy="126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2">
            <p14:nvContentPartPr>
              <p14:cNvPr id="19" name="Håndskrift 18">
                <a:extLst>
                  <a:ext uri="{FF2B5EF4-FFF2-40B4-BE49-F238E27FC236}">
                    <a16:creationId xmlns:a16="http://schemas.microsoft.com/office/drawing/2014/main" id="{5719A5EF-64B6-244B-A230-BF53473A6B36}"/>
                  </a:ext>
                </a:extLst>
              </p14:cNvPr>
              <p14:cNvContentPartPr/>
              <p14:nvPr/>
            </p14:nvContentPartPr>
            <p14:xfrm>
              <a:off x="4006192" y="2128021"/>
              <a:ext cx="1233360" cy="1232640"/>
            </p14:xfrm>
          </p:contentPart>
        </mc:Choice>
        <mc:Fallback xmlns="">
          <p:pic>
            <p:nvPicPr>
              <p:cNvPr id="19" name="Håndskrift 18">
                <a:extLst>
                  <a:ext uri="{FF2B5EF4-FFF2-40B4-BE49-F238E27FC236}">
                    <a16:creationId xmlns:a16="http://schemas.microsoft.com/office/drawing/2014/main" id="{5719A5EF-64B6-244B-A230-BF53473A6B3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974872" y="2096701"/>
                <a:ext cx="1296000" cy="129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4">
            <p14:nvContentPartPr>
              <p14:cNvPr id="20" name="Håndskrift 19">
                <a:extLst>
                  <a:ext uri="{FF2B5EF4-FFF2-40B4-BE49-F238E27FC236}">
                    <a16:creationId xmlns:a16="http://schemas.microsoft.com/office/drawing/2014/main" id="{A69A052D-9885-0B43-872B-77BDB27382B4}"/>
                  </a:ext>
                </a:extLst>
              </p14:cNvPr>
              <p14:cNvContentPartPr/>
              <p14:nvPr/>
            </p14:nvContentPartPr>
            <p14:xfrm>
              <a:off x="5985472" y="1970701"/>
              <a:ext cx="1488600" cy="1276200"/>
            </p14:xfrm>
          </p:contentPart>
        </mc:Choice>
        <mc:Fallback xmlns="">
          <p:pic>
            <p:nvPicPr>
              <p:cNvPr id="20" name="Håndskrift 19">
                <a:extLst>
                  <a:ext uri="{FF2B5EF4-FFF2-40B4-BE49-F238E27FC236}">
                    <a16:creationId xmlns:a16="http://schemas.microsoft.com/office/drawing/2014/main" id="{A69A052D-9885-0B43-872B-77BDB27382B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954152" y="1939381"/>
                <a:ext cx="1551240" cy="13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6">
            <p14:nvContentPartPr>
              <p14:cNvPr id="22" name="Håndskrift 21">
                <a:extLst>
                  <a:ext uri="{FF2B5EF4-FFF2-40B4-BE49-F238E27FC236}">
                    <a16:creationId xmlns:a16="http://schemas.microsoft.com/office/drawing/2014/main" id="{33619B98-5152-6C43-A57D-B8B7FA9B1118}"/>
                  </a:ext>
                </a:extLst>
              </p14:cNvPr>
              <p14:cNvContentPartPr/>
              <p14:nvPr/>
            </p14:nvContentPartPr>
            <p14:xfrm>
              <a:off x="7952152" y="1771981"/>
              <a:ext cx="1018800" cy="1173240"/>
            </p14:xfrm>
          </p:contentPart>
        </mc:Choice>
        <mc:Fallback xmlns="">
          <p:pic>
            <p:nvPicPr>
              <p:cNvPr id="22" name="Håndskrift 21">
                <a:extLst>
                  <a:ext uri="{FF2B5EF4-FFF2-40B4-BE49-F238E27FC236}">
                    <a16:creationId xmlns:a16="http://schemas.microsoft.com/office/drawing/2014/main" id="{33619B98-5152-6C43-A57D-B8B7FA9B11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920832" y="1740661"/>
                <a:ext cx="1081440" cy="12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8">
            <p14:nvContentPartPr>
              <p14:cNvPr id="23" name="Håndskrift 22">
                <a:extLst>
                  <a:ext uri="{FF2B5EF4-FFF2-40B4-BE49-F238E27FC236}">
                    <a16:creationId xmlns:a16="http://schemas.microsoft.com/office/drawing/2014/main" id="{C9820ABC-B5B9-084A-937A-00F2353A04A0}"/>
                  </a:ext>
                </a:extLst>
              </p14:cNvPr>
              <p14:cNvContentPartPr/>
              <p14:nvPr/>
            </p14:nvContentPartPr>
            <p14:xfrm>
              <a:off x="2923424" y="76044"/>
              <a:ext cx="1200240" cy="840240"/>
            </p14:xfrm>
          </p:contentPart>
        </mc:Choice>
        <mc:Fallback xmlns="">
          <p:pic>
            <p:nvPicPr>
              <p:cNvPr id="23" name="Håndskrift 22">
                <a:extLst>
                  <a:ext uri="{FF2B5EF4-FFF2-40B4-BE49-F238E27FC236}">
                    <a16:creationId xmlns:a16="http://schemas.microsoft.com/office/drawing/2014/main" id="{C9820ABC-B5B9-084A-937A-00F2353A04A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892104" y="44724"/>
                <a:ext cx="1262880" cy="90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">
            <p14:nvContentPartPr>
              <p14:cNvPr id="24" name="Håndskrift 23">
                <a:extLst>
                  <a:ext uri="{FF2B5EF4-FFF2-40B4-BE49-F238E27FC236}">
                    <a16:creationId xmlns:a16="http://schemas.microsoft.com/office/drawing/2014/main" id="{12C9488D-FA2B-314A-A123-A36DDF931ECC}"/>
                  </a:ext>
                </a:extLst>
              </p14:cNvPr>
              <p14:cNvContentPartPr/>
              <p14:nvPr/>
            </p14:nvContentPartPr>
            <p14:xfrm>
              <a:off x="107504" y="377724"/>
              <a:ext cx="1225800" cy="1075680"/>
            </p14:xfrm>
          </p:contentPart>
        </mc:Choice>
        <mc:Fallback xmlns="">
          <p:pic>
            <p:nvPicPr>
              <p:cNvPr id="24" name="Håndskrift 23">
                <a:extLst>
                  <a:ext uri="{FF2B5EF4-FFF2-40B4-BE49-F238E27FC236}">
                    <a16:creationId xmlns:a16="http://schemas.microsoft.com/office/drawing/2014/main" id="{12C9488D-FA2B-314A-A123-A36DDF931EC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6184" y="346404"/>
                <a:ext cx="1288440" cy="11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" name="Håndskrift 8">
                <a:extLst>
                  <a:ext uri="{FF2B5EF4-FFF2-40B4-BE49-F238E27FC236}">
                    <a16:creationId xmlns:a16="http://schemas.microsoft.com/office/drawing/2014/main" id="{CD19FB68-838E-C143-804F-8BEAE6E64447}"/>
                  </a:ext>
                </a:extLst>
              </p14:cNvPr>
              <p14:cNvContentPartPr/>
              <p14:nvPr/>
            </p14:nvContentPartPr>
            <p14:xfrm>
              <a:off x="3292312" y="952636"/>
              <a:ext cx="4743724" cy="1244160"/>
            </p14:xfrm>
          </p:contentPart>
        </mc:Choice>
        <mc:Fallback xmlns="">
          <p:pic>
            <p:nvPicPr>
              <p:cNvPr id="9" name="Håndskrift 8">
                <a:extLst>
                  <a:ext uri="{FF2B5EF4-FFF2-40B4-BE49-F238E27FC236}">
                    <a16:creationId xmlns:a16="http://schemas.microsoft.com/office/drawing/2014/main" id="{CD19FB68-838E-C143-804F-8BEAE6E6444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76832" y="937160"/>
                <a:ext cx="4774324" cy="12747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8" name="Håndskrift 7">
                <a:extLst>
                  <a:ext uri="{FF2B5EF4-FFF2-40B4-BE49-F238E27FC236}">
                    <a16:creationId xmlns:a16="http://schemas.microsoft.com/office/drawing/2014/main" id="{8EDDD51C-266D-CE4A-AFFF-5DEF0A4165ED}"/>
                  </a:ext>
                </a:extLst>
              </p14:cNvPr>
              <p14:cNvContentPartPr/>
              <p14:nvPr/>
            </p14:nvContentPartPr>
            <p14:xfrm rot="496463">
              <a:off x="2605960" y="2371293"/>
              <a:ext cx="571673" cy="3089931"/>
            </p14:xfrm>
          </p:contentPart>
        </mc:Choice>
        <mc:Fallback xmlns="">
          <p:pic>
            <p:nvPicPr>
              <p:cNvPr id="8" name="Håndskrift 7">
                <a:extLst>
                  <a:ext uri="{FF2B5EF4-FFF2-40B4-BE49-F238E27FC236}">
                    <a16:creationId xmlns:a16="http://schemas.microsoft.com/office/drawing/2014/main" id="{8EDDD51C-266D-CE4A-AFFF-5DEF0A4165E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 rot="496463">
                <a:off x="2574961" y="2340332"/>
                <a:ext cx="633310" cy="3151132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uppe 29">
            <a:extLst>
              <a:ext uri="{FF2B5EF4-FFF2-40B4-BE49-F238E27FC236}">
                <a16:creationId xmlns:a16="http://schemas.microsoft.com/office/drawing/2014/main" id="{73777239-783B-A74F-8160-95D3BB4D41FD}"/>
              </a:ext>
            </a:extLst>
          </p:cNvPr>
          <p:cNvGrpSpPr/>
          <p:nvPr/>
        </p:nvGrpSpPr>
        <p:grpSpPr>
          <a:xfrm>
            <a:off x="621219" y="1469612"/>
            <a:ext cx="870785" cy="935280"/>
            <a:chOff x="1068592" y="1044781"/>
            <a:chExt cx="1195920" cy="9352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">
              <p14:nvContentPartPr>
                <p14:cNvPr id="25" name="Håndskrift 24">
                  <a:extLst>
                    <a:ext uri="{FF2B5EF4-FFF2-40B4-BE49-F238E27FC236}">
                      <a16:creationId xmlns:a16="http://schemas.microsoft.com/office/drawing/2014/main" id="{6A46C7BB-2B77-134F-B328-0CB1BE952D17}"/>
                    </a:ext>
                  </a:extLst>
                </p14:cNvPr>
                <p14:cNvContentPartPr/>
                <p14:nvPr/>
              </p14:nvContentPartPr>
              <p14:xfrm>
                <a:off x="1068592" y="1151701"/>
                <a:ext cx="145800" cy="534240"/>
              </p14:xfrm>
            </p:contentPart>
          </mc:Choice>
          <mc:Fallback xmlns="">
            <p:pic>
              <p:nvPicPr>
                <p:cNvPr id="25" name="Håndskrift 24">
                  <a:extLst>
                    <a:ext uri="{FF2B5EF4-FFF2-40B4-BE49-F238E27FC236}">
                      <a16:creationId xmlns:a16="http://schemas.microsoft.com/office/drawing/2014/main" id="{6A46C7BB-2B77-134F-B328-0CB1BE952D1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37272" y="1120381"/>
                  <a:ext cx="208440" cy="59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">
              <p14:nvContentPartPr>
                <p14:cNvPr id="26" name="Håndskrift 25">
                  <a:extLst>
                    <a:ext uri="{FF2B5EF4-FFF2-40B4-BE49-F238E27FC236}">
                      <a16:creationId xmlns:a16="http://schemas.microsoft.com/office/drawing/2014/main" id="{45506B70-ACE8-9345-B222-C3BD62A60CEA}"/>
                    </a:ext>
                  </a:extLst>
                </p14:cNvPr>
                <p14:cNvContentPartPr/>
                <p14:nvPr/>
              </p14:nvContentPartPr>
              <p14:xfrm>
                <a:off x="1223032" y="1044781"/>
                <a:ext cx="184680" cy="559080"/>
              </p14:xfrm>
            </p:contentPart>
          </mc:Choice>
          <mc:Fallback xmlns="">
            <p:pic>
              <p:nvPicPr>
                <p:cNvPr id="26" name="Håndskrift 25">
                  <a:extLst>
                    <a:ext uri="{FF2B5EF4-FFF2-40B4-BE49-F238E27FC236}">
                      <a16:creationId xmlns:a16="http://schemas.microsoft.com/office/drawing/2014/main" id="{45506B70-ACE8-9345-B222-C3BD62A60CE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91712" y="1013461"/>
                  <a:ext cx="247320" cy="62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">
              <p14:nvContentPartPr>
                <p14:cNvPr id="28" name="Håndskrift 27">
                  <a:extLst>
                    <a:ext uri="{FF2B5EF4-FFF2-40B4-BE49-F238E27FC236}">
                      <a16:creationId xmlns:a16="http://schemas.microsoft.com/office/drawing/2014/main" id="{E141E9C0-A79D-0E43-A49B-E20CB9A96B97}"/>
                    </a:ext>
                  </a:extLst>
                </p14:cNvPr>
                <p14:cNvContentPartPr/>
                <p14:nvPr/>
              </p14:nvContentPartPr>
              <p14:xfrm>
                <a:off x="2089912" y="1424941"/>
                <a:ext cx="83520" cy="555120"/>
              </p14:xfrm>
            </p:contentPart>
          </mc:Choice>
          <mc:Fallback xmlns="">
            <p:pic>
              <p:nvPicPr>
                <p:cNvPr id="28" name="Håndskrift 27">
                  <a:extLst>
                    <a:ext uri="{FF2B5EF4-FFF2-40B4-BE49-F238E27FC236}">
                      <a16:creationId xmlns:a16="http://schemas.microsoft.com/office/drawing/2014/main" id="{E141E9C0-A79D-0E43-A49B-E20CB9A96B9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058592" y="1393621"/>
                  <a:ext cx="146160" cy="61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">
              <p14:nvContentPartPr>
                <p14:cNvPr id="29" name="Håndskrift 28">
                  <a:extLst>
                    <a:ext uri="{FF2B5EF4-FFF2-40B4-BE49-F238E27FC236}">
                      <a16:creationId xmlns:a16="http://schemas.microsoft.com/office/drawing/2014/main" id="{5FF75FE8-724A-654F-A0E3-D040074F09E2}"/>
                    </a:ext>
                  </a:extLst>
                </p14:cNvPr>
                <p14:cNvContentPartPr/>
                <p14:nvPr/>
              </p14:nvContentPartPr>
              <p14:xfrm>
                <a:off x="2184952" y="1270501"/>
                <a:ext cx="79560" cy="661320"/>
              </p14:xfrm>
            </p:contentPart>
          </mc:Choice>
          <mc:Fallback xmlns="">
            <p:pic>
              <p:nvPicPr>
                <p:cNvPr id="29" name="Håndskrift 28">
                  <a:extLst>
                    <a:ext uri="{FF2B5EF4-FFF2-40B4-BE49-F238E27FC236}">
                      <a16:creationId xmlns:a16="http://schemas.microsoft.com/office/drawing/2014/main" id="{5FF75FE8-724A-654F-A0E3-D040074F09E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153632" y="1239181"/>
                  <a:ext cx="142200" cy="72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CCF8CA7C-CAC3-2543-9808-B1803DC7BED9}"/>
              </a:ext>
            </a:extLst>
          </p:cNvPr>
          <p:cNvGrpSpPr/>
          <p:nvPr/>
        </p:nvGrpSpPr>
        <p:grpSpPr>
          <a:xfrm>
            <a:off x="793231" y="3025254"/>
            <a:ext cx="306000" cy="753840"/>
            <a:chOff x="1294312" y="2600341"/>
            <a:chExt cx="306000" cy="7538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">
              <p14:nvContentPartPr>
                <p14:cNvPr id="31" name="Håndskrift 30">
                  <a:extLst>
                    <a:ext uri="{FF2B5EF4-FFF2-40B4-BE49-F238E27FC236}">
                      <a16:creationId xmlns:a16="http://schemas.microsoft.com/office/drawing/2014/main" id="{38821DB5-8A6A-6546-9CB8-32DEAEBFDA39}"/>
                    </a:ext>
                  </a:extLst>
                </p14:cNvPr>
                <p14:cNvContentPartPr/>
                <p14:nvPr/>
              </p14:nvContentPartPr>
              <p14:xfrm>
                <a:off x="1294312" y="2766661"/>
                <a:ext cx="172080" cy="587520"/>
              </p14:xfrm>
            </p:contentPart>
          </mc:Choice>
          <mc:Fallback xmlns="">
            <p:pic>
              <p:nvPicPr>
                <p:cNvPr id="31" name="Håndskrift 30">
                  <a:extLst>
                    <a:ext uri="{FF2B5EF4-FFF2-40B4-BE49-F238E27FC236}">
                      <a16:creationId xmlns:a16="http://schemas.microsoft.com/office/drawing/2014/main" id="{38821DB5-8A6A-6546-9CB8-32DEAEBFDA3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262992" y="2735341"/>
                  <a:ext cx="234720" cy="65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4">
              <p14:nvContentPartPr>
                <p14:cNvPr id="32" name="Håndskrift 31">
                  <a:extLst>
                    <a:ext uri="{FF2B5EF4-FFF2-40B4-BE49-F238E27FC236}">
                      <a16:creationId xmlns:a16="http://schemas.microsoft.com/office/drawing/2014/main" id="{5B284D6A-242B-A744-94AD-CA1E63E2818B}"/>
                    </a:ext>
                  </a:extLst>
                </p14:cNvPr>
                <p14:cNvContentPartPr/>
                <p14:nvPr/>
              </p14:nvContentPartPr>
              <p14:xfrm>
                <a:off x="1436872" y="2600341"/>
                <a:ext cx="163440" cy="655200"/>
              </p14:xfrm>
            </p:contentPart>
          </mc:Choice>
          <mc:Fallback xmlns="">
            <p:pic>
              <p:nvPicPr>
                <p:cNvPr id="32" name="Håndskrift 31">
                  <a:extLst>
                    <a:ext uri="{FF2B5EF4-FFF2-40B4-BE49-F238E27FC236}">
                      <a16:creationId xmlns:a16="http://schemas.microsoft.com/office/drawing/2014/main" id="{5B284D6A-242B-A744-94AD-CA1E63E2818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405552" y="2569021"/>
                  <a:ext cx="226080" cy="71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7E2E9ADB-0B30-154C-9D3A-D3F2DB9EC1F9}"/>
              </a:ext>
            </a:extLst>
          </p:cNvPr>
          <p:cNvGrpSpPr/>
          <p:nvPr/>
        </p:nvGrpSpPr>
        <p:grpSpPr>
          <a:xfrm>
            <a:off x="574784" y="4481364"/>
            <a:ext cx="313920" cy="752400"/>
            <a:chOff x="1151752" y="4251301"/>
            <a:chExt cx="313920" cy="7524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6">
              <p14:nvContentPartPr>
                <p14:cNvPr id="34" name="Håndskrift 33">
                  <a:extLst>
                    <a:ext uri="{FF2B5EF4-FFF2-40B4-BE49-F238E27FC236}">
                      <a16:creationId xmlns:a16="http://schemas.microsoft.com/office/drawing/2014/main" id="{4D1DC225-F382-894E-AF64-7B32097029F5}"/>
                    </a:ext>
                  </a:extLst>
                </p14:cNvPr>
                <p14:cNvContentPartPr/>
                <p14:nvPr/>
              </p14:nvContentPartPr>
              <p14:xfrm>
                <a:off x="1151752" y="4334461"/>
                <a:ext cx="164880" cy="669240"/>
              </p14:xfrm>
            </p:contentPart>
          </mc:Choice>
          <mc:Fallback xmlns="">
            <p:pic>
              <p:nvPicPr>
                <p:cNvPr id="34" name="Håndskrift 33">
                  <a:extLst>
                    <a:ext uri="{FF2B5EF4-FFF2-40B4-BE49-F238E27FC236}">
                      <a16:creationId xmlns:a16="http://schemas.microsoft.com/office/drawing/2014/main" id="{4D1DC225-F382-894E-AF64-7B32097029F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20432" y="4303141"/>
                  <a:ext cx="227520" cy="73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8">
              <p14:nvContentPartPr>
                <p14:cNvPr id="35" name="Håndskrift 34">
                  <a:extLst>
                    <a:ext uri="{FF2B5EF4-FFF2-40B4-BE49-F238E27FC236}">
                      <a16:creationId xmlns:a16="http://schemas.microsoft.com/office/drawing/2014/main" id="{D921A971-618C-7C45-AF4C-068AD2353A06}"/>
                    </a:ext>
                  </a:extLst>
                </p14:cNvPr>
                <p14:cNvContentPartPr/>
                <p14:nvPr/>
              </p14:nvContentPartPr>
              <p14:xfrm>
                <a:off x="1270552" y="4251301"/>
                <a:ext cx="195120" cy="702720"/>
              </p14:xfrm>
            </p:contentPart>
          </mc:Choice>
          <mc:Fallback xmlns="">
            <p:pic>
              <p:nvPicPr>
                <p:cNvPr id="35" name="Håndskrift 34">
                  <a:extLst>
                    <a:ext uri="{FF2B5EF4-FFF2-40B4-BE49-F238E27FC236}">
                      <a16:creationId xmlns:a16="http://schemas.microsoft.com/office/drawing/2014/main" id="{D921A971-618C-7C45-AF4C-068AD2353A0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239232" y="4219981"/>
                  <a:ext cx="257760" cy="76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E02BB50A-93DC-D64C-9AF0-D7B79F774614}"/>
              </a:ext>
            </a:extLst>
          </p:cNvPr>
          <p:cNvGrpSpPr/>
          <p:nvPr/>
        </p:nvGrpSpPr>
        <p:grpSpPr>
          <a:xfrm>
            <a:off x="3608538" y="4429907"/>
            <a:ext cx="389520" cy="759600"/>
            <a:chOff x="3644392" y="4215661"/>
            <a:chExt cx="389520" cy="7596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0">
              <p14:nvContentPartPr>
                <p14:cNvPr id="37" name="Håndskrift 36">
                  <a:extLst>
                    <a:ext uri="{FF2B5EF4-FFF2-40B4-BE49-F238E27FC236}">
                      <a16:creationId xmlns:a16="http://schemas.microsoft.com/office/drawing/2014/main" id="{1D2E1FDD-CF87-2D49-9978-F50F425113A1}"/>
                    </a:ext>
                  </a:extLst>
                </p14:cNvPr>
                <p14:cNvContentPartPr/>
                <p14:nvPr/>
              </p14:nvContentPartPr>
              <p14:xfrm>
                <a:off x="3644392" y="4215661"/>
                <a:ext cx="171360" cy="730800"/>
              </p14:xfrm>
            </p:contentPart>
          </mc:Choice>
          <mc:Fallback xmlns="">
            <p:pic>
              <p:nvPicPr>
                <p:cNvPr id="37" name="Håndskrift 36">
                  <a:extLst>
                    <a:ext uri="{FF2B5EF4-FFF2-40B4-BE49-F238E27FC236}">
                      <a16:creationId xmlns:a16="http://schemas.microsoft.com/office/drawing/2014/main" id="{1D2E1FDD-CF87-2D49-9978-F50F425113A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613072" y="4184341"/>
                  <a:ext cx="234000" cy="79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2">
              <p14:nvContentPartPr>
                <p14:cNvPr id="38" name="Håndskrift 37">
                  <a:extLst>
                    <a:ext uri="{FF2B5EF4-FFF2-40B4-BE49-F238E27FC236}">
                      <a16:creationId xmlns:a16="http://schemas.microsoft.com/office/drawing/2014/main" id="{B7D83A0C-31E5-A44D-8F7A-57ABC57D09DC}"/>
                    </a:ext>
                  </a:extLst>
                </p14:cNvPr>
                <p14:cNvContentPartPr/>
                <p14:nvPr/>
              </p14:nvContentPartPr>
              <p14:xfrm>
                <a:off x="3871192" y="4322581"/>
                <a:ext cx="162720" cy="652680"/>
              </p14:xfrm>
            </p:contentPart>
          </mc:Choice>
          <mc:Fallback xmlns="">
            <p:pic>
              <p:nvPicPr>
                <p:cNvPr id="38" name="Håndskrift 37">
                  <a:extLst>
                    <a:ext uri="{FF2B5EF4-FFF2-40B4-BE49-F238E27FC236}">
                      <a16:creationId xmlns:a16="http://schemas.microsoft.com/office/drawing/2014/main" id="{B7D83A0C-31E5-A44D-8F7A-57ABC57D09D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839872" y="4291261"/>
                  <a:ext cx="225360" cy="71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DBAC6C92-26F6-4F4E-80C0-588CB5A6747E}"/>
              </a:ext>
            </a:extLst>
          </p:cNvPr>
          <p:cNvGrpSpPr/>
          <p:nvPr/>
        </p:nvGrpSpPr>
        <p:grpSpPr>
          <a:xfrm>
            <a:off x="4493632" y="2790421"/>
            <a:ext cx="422640" cy="920160"/>
            <a:chOff x="4493632" y="2790421"/>
            <a:chExt cx="422640" cy="920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4">
              <p14:nvContentPartPr>
                <p14:cNvPr id="40" name="Håndskrift 39">
                  <a:extLst>
                    <a:ext uri="{FF2B5EF4-FFF2-40B4-BE49-F238E27FC236}">
                      <a16:creationId xmlns:a16="http://schemas.microsoft.com/office/drawing/2014/main" id="{AE01A4DB-C9C0-E34B-9511-9CA8DD2EA487}"/>
                    </a:ext>
                  </a:extLst>
                </p14:cNvPr>
                <p14:cNvContentPartPr/>
                <p14:nvPr/>
              </p14:nvContentPartPr>
              <p14:xfrm>
                <a:off x="4493632" y="2897341"/>
                <a:ext cx="201240" cy="813240"/>
              </p14:xfrm>
            </p:contentPart>
          </mc:Choice>
          <mc:Fallback xmlns="">
            <p:pic>
              <p:nvPicPr>
                <p:cNvPr id="40" name="Håndskrift 39">
                  <a:extLst>
                    <a:ext uri="{FF2B5EF4-FFF2-40B4-BE49-F238E27FC236}">
                      <a16:creationId xmlns:a16="http://schemas.microsoft.com/office/drawing/2014/main" id="{AE01A4DB-C9C0-E34B-9511-9CA8DD2EA48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462312" y="2866021"/>
                  <a:ext cx="263880" cy="87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6">
              <p14:nvContentPartPr>
                <p14:cNvPr id="41" name="Håndskrift 40">
                  <a:extLst>
                    <a:ext uri="{FF2B5EF4-FFF2-40B4-BE49-F238E27FC236}">
                      <a16:creationId xmlns:a16="http://schemas.microsoft.com/office/drawing/2014/main" id="{E26FB5B4-2B1A-C549-9A62-5B01C95589FC}"/>
                    </a:ext>
                  </a:extLst>
                </p14:cNvPr>
                <p14:cNvContentPartPr/>
                <p14:nvPr/>
              </p14:nvContentPartPr>
              <p14:xfrm>
                <a:off x="4678672" y="2790421"/>
                <a:ext cx="237600" cy="898920"/>
              </p14:xfrm>
            </p:contentPart>
          </mc:Choice>
          <mc:Fallback xmlns="">
            <p:pic>
              <p:nvPicPr>
                <p:cNvPr id="41" name="Håndskrift 40">
                  <a:extLst>
                    <a:ext uri="{FF2B5EF4-FFF2-40B4-BE49-F238E27FC236}">
                      <a16:creationId xmlns:a16="http://schemas.microsoft.com/office/drawing/2014/main" id="{E26FB5B4-2B1A-C549-9A62-5B01C95589F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647352" y="2759101"/>
                  <a:ext cx="300240" cy="9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E3372430-1F3B-AD4B-BB17-288D64E933FB}"/>
              </a:ext>
            </a:extLst>
          </p:cNvPr>
          <p:cNvGrpSpPr/>
          <p:nvPr/>
        </p:nvGrpSpPr>
        <p:grpSpPr>
          <a:xfrm>
            <a:off x="3329864" y="728724"/>
            <a:ext cx="141840" cy="545040"/>
            <a:chOff x="3906832" y="498661"/>
            <a:chExt cx="141840" cy="5450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8">
              <p14:nvContentPartPr>
                <p14:cNvPr id="43" name="Håndskrift 42">
                  <a:extLst>
                    <a:ext uri="{FF2B5EF4-FFF2-40B4-BE49-F238E27FC236}">
                      <a16:creationId xmlns:a16="http://schemas.microsoft.com/office/drawing/2014/main" id="{095D6725-9B93-5140-BBB6-C28233DF62FE}"/>
                    </a:ext>
                  </a:extLst>
                </p14:cNvPr>
                <p14:cNvContentPartPr/>
                <p14:nvPr/>
              </p14:nvContentPartPr>
              <p14:xfrm>
                <a:off x="3906832" y="498661"/>
                <a:ext cx="50400" cy="545040"/>
              </p14:xfrm>
            </p:contentPart>
          </mc:Choice>
          <mc:Fallback xmlns="">
            <p:pic>
              <p:nvPicPr>
                <p:cNvPr id="43" name="Håndskrift 42">
                  <a:extLst>
                    <a:ext uri="{FF2B5EF4-FFF2-40B4-BE49-F238E27FC236}">
                      <a16:creationId xmlns:a16="http://schemas.microsoft.com/office/drawing/2014/main" id="{095D6725-9B93-5140-BBB6-C28233DF62F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875512" y="467341"/>
                  <a:ext cx="113040" cy="60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0">
              <p14:nvContentPartPr>
                <p14:cNvPr id="44" name="Håndskrift 43">
                  <a:extLst>
                    <a:ext uri="{FF2B5EF4-FFF2-40B4-BE49-F238E27FC236}">
                      <a16:creationId xmlns:a16="http://schemas.microsoft.com/office/drawing/2014/main" id="{75244380-9F55-1A4E-B3DC-BDF05C958518}"/>
                    </a:ext>
                  </a:extLst>
                </p14:cNvPr>
                <p14:cNvContentPartPr/>
                <p14:nvPr/>
              </p14:nvContentPartPr>
              <p14:xfrm>
                <a:off x="3989992" y="522421"/>
                <a:ext cx="58680" cy="389160"/>
              </p14:xfrm>
            </p:contentPart>
          </mc:Choice>
          <mc:Fallback xmlns="">
            <p:pic>
              <p:nvPicPr>
                <p:cNvPr id="44" name="Håndskrift 43">
                  <a:extLst>
                    <a:ext uri="{FF2B5EF4-FFF2-40B4-BE49-F238E27FC236}">
                      <a16:creationId xmlns:a16="http://schemas.microsoft.com/office/drawing/2014/main" id="{75244380-9F55-1A4E-B3DC-BDF05C95851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958672" y="491101"/>
                  <a:ext cx="121320" cy="45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e 50">
            <a:extLst>
              <a:ext uri="{FF2B5EF4-FFF2-40B4-BE49-F238E27FC236}">
                <a16:creationId xmlns:a16="http://schemas.microsoft.com/office/drawing/2014/main" id="{E8058E84-0463-6043-A26E-5AAE0034122D}"/>
              </a:ext>
            </a:extLst>
          </p:cNvPr>
          <p:cNvGrpSpPr/>
          <p:nvPr/>
        </p:nvGrpSpPr>
        <p:grpSpPr>
          <a:xfrm>
            <a:off x="6626272" y="2647861"/>
            <a:ext cx="183600" cy="863280"/>
            <a:chOff x="6626272" y="2647861"/>
            <a:chExt cx="183600" cy="8632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2">
              <p14:nvContentPartPr>
                <p14:cNvPr id="49" name="Håndskrift 48">
                  <a:extLst>
                    <a:ext uri="{FF2B5EF4-FFF2-40B4-BE49-F238E27FC236}">
                      <a16:creationId xmlns:a16="http://schemas.microsoft.com/office/drawing/2014/main" id="{8A0A4A48-A353-0748-9973-2D94A775CC45}"/>
                    </a:ext>
                  </a:extLst>
                </p14:cNvPr>
                <p14:cNvContentPartPr/>
                <p14:nvPr/>
              </p14:nvContentPartPr>
              <p14:xfrm>
                <a:off x="6626272" y="2647861"/>
                <a:ext cx="42480" cy="863280"/>
              </p14:xfrm>
            </p:contentPart>
          </mc:Choice>
          <mc:Fallback xmlns="">
            <p:pic>
              <p:nvPicPr>
                <p:cNvPr id="49" name="Håndskrift 48">
                  <a:extLst>
                    <a:ext uri="{FF2B5EF4-FFF2-40B4-BE49-F238E27FC236}">
                      <a16:creationId xmlns:a16="http://schemas.microsoft.com/office/drawing/2014/main" id="{8A0A4A48-A353-0748-9973-2D94A775CC4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594952" y="2616541"/>
                  <a:ext cx="105120" cy="9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4">
              <p14:nvContentPartPr>
                <p14:cNvPr id="50" name="Håndskrift 49">
                  <a:extLst>
                    <a:ext uri="{FF2B5EF4-FFF2-40B4-BE49-F238E27FC236}">
                      <a16:creationId xmlns:a16="http://schemas.microsoft.com/office/drawing/2014/main" id="{1E2601B6-AB4B-2F4B-AD73-633B740720F2}"/>
                    </a:ext>
                  </a:extLst>
                </p14:cNvPr>
                <p14:cNvContentPartPr/>
                <p14:nvPr/>
              </p14:nvContentPartPr>
              <p14:xfrm>
                <a:off x="6685672" y="2683501"/>
                <a:ext cx="124200" cy="763200"/>
              </p14:xfrm>
            </p:contentPart>
          </mc:Choice>
          <mc:Fallback xmlns="">
            <p:pic>
              <p:nvPicPr>
                <p:cNvPr id="50" name="Håndskrift 49">
                  <a:extLst>
                    <a:ext uri="{FF2B5EF4-FFF2-40B4-BE49-F238E27FC236}">
                      <a16:creationId xmlns:a16="http://schemas.microsoft.com/office/drawing/2014/main" id="{1E2601B6-AB4B-2F4B-AD73-633B740720F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654352" y="2652181"/>
                  <a:ext cx="186840" cy="82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e 53">
            <a:extLst>
              <a:ext uri="{FF2B5EF4-FFF2-40B4-BE49-F238E27FC236}">
                <a16:creationId xmlns:a16="http://schemas.microsoft.com/office/drawing/2014/main" id="{C308E47F-9639-FA4E-904D-768494C580B7}"/>
              </a:ext>
            </a:extLst>
          </p:cNvPr>
          <p:cNvGrpSpPr/>
          <p:nvPr/>
        </p:nvGrpSpPr>
        <p:grpSpPr>
          <a:xfrm>
            <a:off x="8304952" y="2517541"/>
            <a:ext cx="150120" cy="828000"/>
            <a:chOff x="8304952" y="2517541"/>
            <a:chExt cx="150120" cy="8280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6">
              <p14:nvContentPartPr>
                <p14:cNvPr id="52" name="Håndskrift 51">
                  <a:extLst>
                    <a:ext uri="{FF2B5EF4-FFF2-40B4-BE49-F238E27FC236}">
                      <a16:creationId xmlns:a16="http://schemas.microsoft.com/office/drawing/2014/main" id="{F05D0FC8-BD98-DD4A-8063-9C7180E819C7}"/>
                    </a:ext>
                  </a:extLst>
                </p14:cNvPr>
                <p14:cNvContentPartPr/>
                <p14:nvPr/>
              </p14:nvContentPartPr>
              <p14:xfrm>
                <a:off x="8304952" y="2534461"/>
                <a:ext cx="31680" cy="693720"/>
              </p14:xfrm>
            </p:contentPart>
          </mc:Choice>
          <mc:Fallback xmlns="">
            <p:pic>
              <p:nvPicPr>
                <p:cNvPr id="52" name="Håndskrift 51">
                  <a:extLst>
                    <a:ext uri="{FF2B5EF4-FFF2-40B4-BE49-F238E27FC236}">
                      <a16:creationId xmlns:a16="http://schemas.microsoft.com/office/drawing/2014/main" id="{F05D0FC8-BD98-DD4A-8063-9C7180E819C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273632" y="2503141"/>
                  <a:ext cx="94320" cy="75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8">
              <p14:nvContentPartPr>
                <p14:cNvPr id="53" name="Håndskrift 52">
                  <a:extLst>
                    <a:ext uri="{FF2B5EF4-FFF2-40B4-BE49-F238E27FC236}">
                      <a16:creationId xmlns:a16="http://schemas.microsoft.com/office/drawing/2014/main" id="{D27148E7-F12B-9942-9602-DC557D300762}"/>
                    </a:ext>
                  </a:extLst>
                </p14:cNvPr>
                <p14:cNvContentPartPr/>
                <p14:nvPr/>
              </p14:nvContentPartPr>
              <p14:xfrm>
                <a:off x="8430232" y="2517541"/>
                <a:ext cx="24840" cy="828000"/>
              </p14:xfrm>
            </p:contentPart>
          </mc:Choice>
          <mc:Fallback xmlns="">
            <p:pic>
              <p:nvPicPr>
                <p:cNvPr id="53" name="Håndskrift 52">
                  <a:extLst>
                    <a:ext uri="{FF2B5EF4-FFF2-40B4-BE49-F238E27FC236}">
                      <a16:creationId xmlns:a16="http://schemas.microsoft.com/office/drawing/2014/main" id="{D27148E7-F12B-9942-9602-DC557D30076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398912" y="2486221"/>
                  <a:ext cx="87480" cy="890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58" name="Håndskrift 57">
                <a:extLst>
                  <a:ext uri="{FF2B5EF4-FFF2-40B4-BE49-F238E27FC236}">
                    <a16:creationId xmlns:a16="http://schemas.microsoft.com/office/drawing/2014/main" id="{839AA403-80AC-A84D-AFAD-20DDE12F9894}"/>
                  </a:ext>
                </a:extLst>
              </p14:cNvPr>
              <p14:cNvContentPartPr/>
              <p14:nvPr/>
            </p14:nvContentPartPr>
            <p14:xfrm>
              <a:off x="4904392" y="3624541"/>
              <a:ext cx="3899880" cy="151920"/>
            </p14:xfrm>
          </p:contentPart>
        </mc:Choice>
        <mc:Fallback xmlns="">
          <p:pic>
            <p:nvPicPr>
              <p:cNvPr id="58" name="Håndskrift 57">
                <a:extLst>
                  <a:ext uri="{FF2B5EF4-FFF2-40B4-BE49-F238E27FC236}">
                    <a16:creationId xmlns:a16="http://schemas.microsoft.com/office/drawing/2014/main" id="{839AA403-80AC-A84D-AFAD-20DDE12F9894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4850392" y="3516901"/>
                <a:ext cx="4007520" cy="36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83" name="Håndskrift 82">
                <a:extLst>
                  <a:ext uri="{FF2B5EF4-FFF2-40B4-BE49-F238E27FC236}">
                    <a16:creationId xmlns:a16="http://schemas.microsoft.com/office/drawing/2014/main" id="{C75A051B-379A-72BE-53A8-A4B1908C52CC}"/>
                  </a:ext>
                </a:extLst>
              </p14:cNvPr>
              <p14:cNvContentPartPr/>
              <p14:nvPr/>
            </p14:nvContentPartPr>
            <p14:xfrm>
              <a:off x="4388416" y="5399562"/>
              <a:ext cx="1671480" cy="89280"/>
            </p14:xfrm>
          </p:contentPart>
        </mc:Choice>
        <mc:Fallback xmlns="">
          <p:pic>
            <p:nvPicPr>
              <p:cNvPr id="83" name="Håndskrift 82">
                <a:extLst>
                  <a:ext uri="{FF2B5EF4-FFF2-40B4-BE49-F238E27FC236}">
                    <a16:creationId xmlns:a16="http://schemas.microsoft.com/office/drawing/2014/main" id="{C75A051B-379A-72BE-53A8-A4B1908C52CC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4334416" y="5291562"/>
                <a:ext cx="17791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82" name="Håndskrift 81">
                <a:extLst>
                  <a:ext uri="{FF2B5EF4-FFF2-40B4-BE49-F238E27FC236}">
                    <a16:creationId xmlns:a16="http://schemas.microsoft.com/office/drawing/2014/main" id="{DFBC5AE6-EBD3-5562-8507-35C9F7005C92}"/>
                  </a:ext>
                </a:extLst>
              </p14:cNvPr>
              <p14:cNvContentPartPr/>
              <p14:nvPr/>
            </p14:nvContentPartPr>
            <p14:xfrm>
              <a:off x="8692576" y="3936882"/>
              <a:ext cx="429480" cy="87120"/>
            </p14:xfrm>
          </p:contentPart>
        </mc:Choice>
        <mc:Fallback xmlns="">
          <p:pic>
            <p:nvPicPr>
              <p:cNvPr id="82" name="Håndskrift 81">
                <a:extLst>
                  <a:ext uri="{FF2B5EF4-FFF2-40B4-BE49-F238E27FC236}">
                    <a16:creationId xmlns:a16="http://schemas.microsoft.com/office/drawing/2014/main" id="{DFBC5AE6-EBD3-5562-8507-35C9F7005C9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8638576" y="3828882"/>
                <a:ext cx="53712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81" name="Håndskrift 80">
                <a:extLst>
                  <a:ext uri="{FF2B5EF4-FFF2-40B4-BE49-F238E27FC236}">
                    <a16:creationId xmlns:a16="http://schemas.microsoft.com/office/drawing/2014/main" id="{5C5109BF-4CA9-1271-820C-C31497DF4C1F}"/>
                  </a:ext>
                </a:extLst>
              </p14:cNvPr>
              <p14:cNvContentPartPr/>
              <p14:nvPr/>
            </p14:nvContentPartPr>
            <p14:xfrm>
              <a:off x="6912376" y="3995922"/>
              <a:ext cx="96120" cy="3600"/>
            </p14:xfrm>
          </p:contentPart>
        </mc:Choice>
        <mc:Fallback xmlns="">
          <p:pic>
            <p:nvPicPr>
              <p:cNvPr id="81" name="Håndskrift 80">
                <a:extLst>
                  <a:ext uri="{FF2B5EF4-FFF2-40B4-BE49-F238E27FC236}">
                    <a16:creationId xmlns:a16="http://schemas.microsoft.com/office/drawing/2014/main" id="{5C5109BF-4CA9-1271-820C-C31497DF4C1F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858736" y="3887922"/>
                <a:ext cx="20376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80" name="Håndskrift 79">
                <a:extLst>
                  <a:ext uri="{FF2B5EF4-FFF2-40B4-BE49-F238E27FC236}">
                    <a16:creationId xmlns:a16="http://schemas.microsoft.com/office/drawing/2014/main" id="{A767E213-EE7F-05D3-7DD4-C9688028EB9F}"/>
                  </a:ext>
                </a:extLst>
              </p14:cNvPr>
              <p14:cNvContentPartPr/>
              <p14:nvPr/>
            </p14:nvContentPartPr>
            <p14:xfrm>
              <a:off x="4595056" y="3964242"/>
              <a:ext cx="1842840" cy="462600"/>
            </p14:xfrm>
          </p:contentPart>
        </mc:Choice>
        <mc:Fallback xmlns="">
          <p:pic>
            <p:nvPicPr>
              <p:cNvPr id="80" name="Håndskrift 79">
                <a:extLst>
                  <a:ext uri="{FF2B5EF4-FFF2-40B4-BE49-F238E27FC236}">
                    <a16:creationId xmlns:a16="http://schemas.microsoft.com/office/drawing/2014/main" id="{A767E213-EE7F-05D3-7DD4-C9688028EB9F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541056" y="3856242"/>
                <a:ext cx="1950480" cy="67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79" name="Håndskrift 78">
                <a:extLst>
                  <a:ext uri="{FF2B5EF4-FFF2-40B4-BE49-F238E27FC236}">
                    <a16:creationId xmlns:a16="http://schemas.microsoft.com/office/drawing/2014/main" id="{75FACA68-3EA4-122E-C7B5-E329A87AF339}"/>
                  </a:ext>
                </a:extLst>
              </p14:cNvPr>
              <p14:cNvContentPartPr/>
              <p14:nvPr/>
            </p14:nvContentPartPr>
            <p14:xfrm>
              <a:off x="5084296" y="4373922"/>
              <a:ext cx="1268280" cy="733680"/>
            </p14:xfrm>
          </p:contentPart>
        </mc:Choice>
        <mc:Fallback xmlns="">
          <p:pic>
            <p:nvPicPr>
              <p:cNvPr id="79" name="Håndskrift 78">
                <a:extLst>
                  <a:ext uri="{FF2B5EF4-FFF2-40B4-BE49-F238E27FC236}">
                    <a16:creationId xmlns:a16="http://schemas.microsoft.com/office/drawing/2014/main" id="{75FACA68-3EA4-122E-C7B5-E329A87AF339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030296" y="4266282"/>
                <a:ext cx="1375920" cy="9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76" name="Håndskrift 75">
                <a:extLst>
                  <a:ext uri="{FF2B5EF4-FFF2-40B4-BE49-F238E27FC236}">
                    <a16:creationId xmlns:a16="http://schemas.microsoft.com/office/drawing/2014/main" id="{405A754E-2F03-4DCD-94DC-4C2DC8D2DDC4}"/>
                  </a:ext>
                </a:extLst>
              </p14:cNvPr>
              <p14:cNvContentPartPr/>
              <p14:nvPr/>
            </p14:nvContentPartPr>
            <p14:xfrm>
              <a:off x="4397056" y="5096082"/>
              <a:ext cx="1711440" cy="278280"/>
            </p14:xfrm>
          </p:contentPart>
        </mc:Choice>
        <mc:Fallback xmlns="">
          <p:pic>
            <p:nvPicPr>
              <p:cNvPr id="76" name="Håndskrift 75">
                <a:extLst>
                  <a:ext uri="{FF2B5EF4-FFF2-40B4-BE49-F238E27FC236}">
                    <a16:creationId xmlns:a16="http://schemas.microsoft.com/office/drawing/2014/main" id="{405A754E-2F03-4DCD-94DC-4C2DC8D2DDC4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4343056" y="4988442"/>
                <a:ext cx="1819080" cy="49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71" name="Håndskrift 70">
                <a:extLst>
                  <a:ext uri="{FF2B5EF4-FFF2-40B4-BE49-F238E27FC236}">
                    <a16:creationId xmlns:a16="http://schemas.microsoft.com/office/drawing/2014/main" id="{94CD2D2D-6286-F766-340E-EFB9CA4CB704}"/>
                  </a:ext>
                </a:extLst>
              </p14:cNvPr>
              <p14:cNvContentPartPr/>
              <p14:nvPr/>
            </p14:nvContentPartPr>
            <p14:xfrm>
              <a:off x="4494976" y="4863522"/>
              <a:ext cx="1711440" cy="205560"/>
            </p14:xfrm>
          </p:contentPart>
        </mc:Choice>
        <mc:Fallback xmlns="">
          <p:pic>
            <p:nvPicPr>
              <p:cNvPr id="71" name="Håndskrift 70">
                <a:extLst>
                  <a:ext uri="{FF2B5EF4-FFF2-40B4-BE49-F238E27FC236}">
                    <a16:creationId xmlns:a16="http://schemas.microsoft.com/office/drawing/2014/main" id="{94CD2D2D-6286-F766-340E-EFB9CA4CB704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4440976" y="4755522"/>
                <a:ext cx="1819080" cy="42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70" name="Håndskrift 69">
                <a:extLst>
                  <a:ext uri="{FF2B5EF4-FFF2-40B4-BE49-F238E27FC236}">
                    <a16:creationId xmlns:a16="http://schemas.microsoft.com/office/drawing/2014/main" id="{CE64BA90-E3BE-3B74-BCC1-DBF91C3CF300}"/>
                  </a:ext>
                </a:extLst>
              </p14:cNvPr>
              <p14:cNvContentPartPr/>
              <p14:nvPr/>
            </p14:nvContentPartPr>
            <p14:xfrm>
              <a:off x="4528096" y="4544202"/>
              <a:ext cx="1824480" cy="235080"/>
            </p14:xfrm>
          </p:contentPart>
        </mc:Choice>
        <mc:Fallback xmlns="">
          <p:pic>
            <p:nvPicPr>
              <p:cNvPr id="70" name="Håndskrift 69">
                <a:extLst>
                  <a:ext uri="{FF2B5EF4-FFF2-40B4-BE49-F238E27FC236}">
                    <a16:creationId xmlns:a16="http://schemas.microsoft.com/office/drawing/2014/main" id="{CE64BA90-E3BE-3B74-BCC1-DBF91C3CF300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474096" y="4436202"/>
                <a:ext cx="1932120" cy="45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67" name="Håndskrift 66">
                <a:extLst>
                  <a:ext uri="{FF2B5EF4-FFF2-40B4-BE49-F238E27FC236}">
                    <a16:creationId xmlns:a16="http://schemas.microsoft.com/office/drawing/2014/main" id="{B67E8404-BDEA-F82B-88D5-FCE67707CBA3}"/>
                  </a:ext>
                </a:extLst>
              </p14:cNvPr>
              <p14:cNvContentPartPr/>
              <p14:nvPr/>
            </p14:nvContentPartPr>
            <p14:xfrm>
              <a:off x="4503256" y="4283562"/>
              <a:ext cx="1849320" cy="288720"/>
            </p14:xfrm>
          </p:contentPart>
        </mc:Choice>
        <mc:Fallback xmlns="">
          <p:pic>
            <p:nvPicPr>
              <p:cNvPr id="67" name="Håndskrift 66">
                <a:extLst>
                  <a:ext uri="{FF2B5EF4-FFF2-40B4-BE49-F238E27FC236}">
                    <a16:creationId xmlns:a16="http://schemas.microsoft.com/office/drawing/2014/main" id="{B67E8404-BDEA-F82B-88D5-FCE67707CBA3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4449256" y="4175562"/>
                <a:ext cx="1956960" cy="50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2" name="Håndskrift 1">
                <a:extLst>
                  <a:ext uri="{FF2B5EF4-FFF2-40B4-BE49-F238E27FC236}">
                    <a16:creationId xmlns:a16="http://schemas.microsoft.com/office/drawing/2014/main" id="{55D74EA7-8CAF-F85D-7051-CE088BCD5919}"/>
                  </a:ext>
                </a:extLst>
              </p14:cNvPr>
              <p14:cNvContentPartPr/>
              <p14:nvPr/>
            </p14:nvContentPartPr>
            <p14:xfrm>
              <a:off x="267885" y="3873144"/>
              <a:ext cx="580680" cy="728640"/>
            </p14:xfrm>
          </p:contentPart>
        </mc:Choice>
        <mc:Fallback xmlns="">
          <p:pic>
            <p:nvPicPr>
              <p:cNvPr id="2" name="Håndskrift 1">
                <a:extLst>
                  <a:ext uri="{FF2B5EF4-FFF2-40B4-BE49-F238E27FC236}">
                    <a16:creationId xmlns:a16="http://schemas.microsoft.com/office/drawing/2014/main" id="{55D74EA7-8CAF-F85D-7051-CE088BCD5919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95885" y="3729504"/>
                <a:ext cx="724320" cy="10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3" name="Håndskrift 2">
                <a:extLst>
                  <a:ext uri="{FF2B5EF4-FFF2-40B4-BE49-F238E27FC236}">
                    <a16:creationId xmlns:a16="http://schemas.microsoft.com/office/drawing/2014/main" id="{96859EA6-2D77-6F46-4311-E0E00749F0B0}"/>
                  </a:ext>
                </a:extLst>
              </p14:cNvPr>
              <p14:cNvContentPartPr/>
              <p14:nvPr/>
            </p14:nvContentPartPr>
            <p14:xfrm>
              <a:off x="303525" y="2491104"/>
              <a:ext cx="1077120" cy="843480"/>
            </p14:xfrm>
          </p:contentPart>
        </mc:Choice>
        <mc:Fallback xmlns="">
          <p:pic>
            <p:nvPicPr>
              <p:cNvPr id="3" name="Håndskrift 2">
                <a:extLst>
                  <a:ext uri="{FF2B5EF4-FFF2-40B4-BE49-F238E27FC236}">
                    <a16:creationId xmlns:a16="http://schemas.microsoft.com/office/drawing/2014/main" id="{96859EA6-2D77-6F46-4311-E0E00749F0B0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231525" y="2347104"/>
                <a:ext cx="1220760" cy="11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6" name="Håndskrift 5">
                <a:extLst>
                  <a:ext uri="{FF2B5EF4-FFF2-40B4-BE49-F238E27FC236}">
                    <a16:creationId xmlns:a16="http://schemas.microsoft.com/office/drawing/2014/main" id="{68EE144D-99F5-EE23-E25E-5919234E5303}"/>
                  </a:ext>
                </a:extLst>
              </p14:cNvPr>
              <p14:cNvContentPartPr/>
              <p14:nvPr/>
            </p14:nvContentPartPr>
            <p14:xfrm>
              <a:off x="180045" y="608304"/>
              <a:ext cx="1028160" cy="748440"/>
            </p14:xfrm>
          </p:contentPart>
        </mc:Choice>
        <mc:Fallback xmlns="">
          <p:pic>
            <p:nvPicPr>
              <p:cNvPr id="6" name="Håndskrift 5">
                <a:extLst>
                  <a:ext uri="{FF2B5EF4-FFF2-40B4-BE49-F238E27FC236}">
                    <a16:creationId xmlns:a16="http://schemas.microsoft.com/office/drawing/2014/main" id="{68EE144D-99F5-EE23-E25E-5919234E5303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08045" y="464664"/>
                <a:ext cx="1171800" cy="10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7" name="Håndskrift 6">
                <a:extLst>
                  <a:ext uri="{FF2B5EF4-FFF2-40B4-BE49-F238E27FC236}">
                    <a16:creationId xmlns:a16="http://schemas.microsoft.com/office/drawing/2014/main" id="{23813349-D8D1-AFC2-D784-68CE22D3D317}"/>
                  </a:ext>
                </a:extLst>
              </p14:cNvPr>
              <p14:cNvContentPartPr/>
              <p14:nvPr/>
            </p14:nvContentPartPr>
            <p14:xfrm>
              <a:off x="1255005" y="954264"/>
              <a:ext cx="936360" cy="685440"/>
            </p14:xfrm>
          </p:contentPart>
        </mc:Choice>
        <mc:Fallback xmlns="">
          <p:pic>
            <p:nvPicPr>
              <p:cNvPr id="7" name="Håndskrift 6">
                <a:extLst>
                  <a:ext uri="{FF2B5EF4-FFF2-40B4-BE49-F238E27FC236}">
                    <a16:creationId xmlns:a16="http://schemas.microsoft.com/office/drawing/2014/main" id="{23813349-D8D1-AFC2-D784-68CE22D3D317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183365" y="810264"/>
                <a:ext cx="1080000" cy="9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4" name="Håndskrift 13">
                <a:extLst>
                  <a:ext uri="{FF2B5EF4-FFF2-40B4-BE49-F238E27FC236}">
                    <a16:creationId xmlns:a16="http://schemas.microsoft.com/office/drawing/2014/main" id="{B3526062-F196-6E92-9F48-00CA34A1C1AF}"/>
                  </a:ext>
                </a:extLst>
              </p14:cNvPr>
              <p14:cNvContentPartPr/>
              <p14:nvPr/>
            </p14:nvContentPartPr>
            <p14:xfrm>
              <a:off x="3008565" y="280344"/>
              <a:ext cx="969480" cy="499680"/>
            </p14:xfrm>
          </p:contentPart>
        </mc:Choice>
        <mc:Fallback xmlns="">
          <p:pic>
            <p:nvPicPr>
              <p:cNvPr id="14" name="Håndskrift 13">
                <a:extLst>
                  <a:ext uri="{FF2B5EF4-FFF2-40B4-BE49-F238E27FC236}">
                    <a16:creationId xmlns:a16="http://schemas.microsoft.com/office/drawing/2014/main" id="{B3526062-F196-6E92-9F48-00CA34A1C1AF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2936925" y="136704"/>
                <a:ext cx="1113120" cy="78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21" name="Håndskrift 20">
                <a:extLst>
                  <a:ext uri="{FF2B5EF4-FFF2-40B4-BE49-F238E27FC236}">
                    <a16:creationId xmlns:a16="http://schemas.microsoft.com/office/drawing/2014/main" id="{8845CD34-5E16-4271-3EF5-7F309213A26F}"/>
                  </a:ext>
                </a:extLst>
              </p14:cNvPr>
              <p14:cNvContentPartPr/>
              <p14:nvPr/>
            </p14:nvContentPartPr>
            <p14:xfrm>
              <a:off x="4112685" y="2329464"/>
              <a:ext cx="980280" cy="837360"/>
            </p14:xfrm>
          </p:contentPart>
        </mc:Choice>
        <mc:Fallback xmlns="">
          <p:pic>
            <p:nvPicPr>
              <p:cNvPr id="21" name="Håndskrift 20">
                <a:extLst>
                  <a:ext uri="{FF2B5EF4-FFF2-40B4-BE49-F238E27FC236}">
                    <a16:creationId xmlns:a16="http://schemas.microsoft.com/office/drawing/2014/main" id="{8845CD34-5E16-4271-3EF5-7F309213A26F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4040685" y="2185824"/>
                <a:ext cx="1123920" cy="11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27" name="Håndskrift 26">
                <a:extLst>
                  <a:ext uri="{FF2B5EF4-FFF2-40B4-BE49-F238E27FC236}">
                    <a16:creationId xmlns:a16="http://schemas.microsoft.com/office/drawing/2014/main" id="{EF0B1D5E-FC0C-ADB4-C482-BD5439998DCE}"/>
                  </a:ext>
                </a:extLst>
              </p14:cNvPr>
              <p14:cNvContentPartPr/>
              <p14:nvPr/>
            </p14:nvContentPartPr>
            <p14:xfrm>
              <a:off x="6027525" y="2193024"/>
              <a:ext cx="1359360" cy="839880"/>
            </p14:xfrm>
          </p:contentPart>
        </mc:Choice>
        <mc:Fallback xmlns="">
          <p:pic>
            <p:nvPicPr>
              <p:cNvPr id="27" name="Håndskrift 26">
                <a:extLst>
                  <a:ext uri="{FF2B5EF4-FFF2-40B4-BE49-F238E27FC236}">
                    <a16:creationId xmlns:a16="http://schemas.microsoft.com/office/drawing/2014/main" id="{EF0B1D5E-FC0C-ADB4-C482-BD5439998DCE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5955525" y="2049384"/>
                <a:ext cx="1503000" cy="11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46" name="Håndskrift 45">
                <a:extLst>
                  <a:ext uri="{FF2B5EF4-FFF2-40B4-BE49-F238E27FC236}">
                    <a16:creationId xmlns:a16="http://schemas.microsoft.com/office/drawing/2014/main" id="{17D63402-DCF3-A5F6-BB7F-433656850035}"/>
                  </a:ext>
                </a:extLst>
              </p14:cNvPr>
              <p14:cNvContentPartPr/>
              <p14:nvPr/>
            </p14:nvContentPartPr>
            <p14:xfrm>
              <a:off x="3415365" y="3803304"/>
              <a:ext cx="901800" cy="788400"/>
            </p14:xfrm>
          </p:contentPart>
        </mc:Choice>
        <mc:Fallback xmlns="">
          <p:pic>
            <p:nvPicPr>
              <p:cNvPr id="46" name="Håndskrift 45">
                <a:extLst>
                  <a:ext uri="{FF2B5EF4-FFF2-40B4-BE49-F238E27FC236}">
                    <a16:creationId xmlns:a16="http://schemas.microsoft.com/office/drawing/2014/main" id="{17D63402-DCF3-A5F6-BB7F-433656850035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3343725" y="3659664"/>
                <a:ext cx="1045440" cy="10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47" name="Håndskrift 46">
                <a:extLst>
                  <a:ext uri="{FF2B5EF4-FFF2-40B4-BE49-F238E27FC236}">
                    <a16:creationId xmlns:a16="http://schemas.microsoft.com/office/drawing/2014/main" id="{ACF95230-63A8-4B91-462D-30A458B71D13}"/>
                  </a:ext>
                </a:extLst>
              </p14:cNvPr>
              <p14:cNvContentPartPr/>
              <p14:nvPr/>
            </p14:nvContentPartPr>
            <p14:xfrm>
              <a:off x="7954965" y="1992144"/>
              <a:ext cx="892440" cy="780840"/>
            </p14:xfrm>
          </p:contentPart>
        </mc:Choice>
        <mc:Fallback xmlns="">
          <p:pic>
            <p:nvPicPr>
              <p:cNvPr id="47" name="Håndskrift 46">
                <a:extLst>
                  <a:ext uri="{FF2B5EF4-FFF2-40B4-BE49-F238E27FC236}">
                    <a16:creationId xmlns:a16="http://schemas.microsoft.com/office/drawing/2014/main" id="{ACF95230-63A8-4B91-462D-30A458B71D13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7883325" y="1848504"/>
                <a:ext cx="1036080" cy="10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48" name="Håndskrift 47">
                <a:extLst>
                  <a:ext uri="{FF2B5EF4-FFF2-40B4-BE49-F238E27FC236}">
                    <a16:creationId xmlns:a16="http://schemas.microsoft.com/office/drawing/2014/main" id="{7E02349A-2BCF-C1BD-1019-B2402D8A1078}"/>
                  </a:ext>
                </a:extLst>
              </p14:cNvPr>
              <p14:cNvContentPartPr/>
              <p14:nvPr/>
            </p14:nvContentPartPr>
            <p14:xfrm>
              <a:off x="1511685" y="1763904"/>
              <a:ext cx="487800" cy="241560"/>
            </p14:xfrm>
          </p:contentPart>
        </mc:Choice>
        <mc:Fallback xmlns="">
          <p:pic>
            <p:nvPicPr>
              <p:cNvPr id="48" name="Håndskrift 47">
                <a:extLst>
                  <a:ext uri="{FF2B5EF4-FFF2-40B4-BE49-F238E27FC236}">
                    <a16:creationId xmlns:a16="http://schemas.microsoft.com/office/drawing/2014/main" id="{7E02349A-2BCF-C1BD-1019-B2402D8A1078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1440045" y="1620264"/>
                <a:ext cx="631440" cy="52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55" name="Håndskrift 54">
                <a:extLst>
                  <a:ext uri="{FF2B5EF4-FFF2-40B4-BE49-F238E27FC236}">
                    <a16:creationId xmlns:a16="http://schemas.microsoft.com/office/drawing/2014/main" id="{38BD8CCB-3325-39EF-D891-9C22F4766C4F}"/>
                  </a:ext>
                </a:extLst>
              </p14:cNvPr>
              <p14:cNvContentPartPr/>
              <p14:nvPr/>
            </p14:nvContentPartPr>
            <p14:xfrm>
              <a:off x="913005" y="3279864"/>
              <a:ext cx="92160" cy="326520"/>
            </p14:xfrm>
          </p:contentPart>
        </mc:Choice>
        <mc:Fallback xmlns="">
          <p:pic>
            <p:nvPicPr>
              <p:cNvPr id="55" name="Håndskrift 54">
                <a:extLst>
                  <a:ext uri="{FF2B5EF4-FFF2-40B4-BE49-F238E27FC236}">
                    <a16:creationId xmlns:a16="http://schemas.microsoft.com/office/drawing/2014/main" id="{38BD8CCB-3325-39EF-D891-9C22F4766C4F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841365" y="3135864"/>
                <a:ext cx="235800" cy="61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56" name="Håndskrift 55">
                <a:extLst>
                  <a:ext uri="{FF2B5EF4-FFF2-40B4-BE49-F238E27FC236}">
                    <a16:creationId xmlns:a16="http://schemas.microsoft.com/office/drawing/2014/main" id="{2B02A402-D35F-7AA7-EEBE-1F19A9E89622}"/>
                  </a:ext>
                </a:extLst>
              </p14:cNvPr>
              <p14:cNvContentPartPr/>
              <p14:nvPr/>
            </p14:nvContentPartPr>
            <p14:xfrm>
              <a:off x="709965" y="1647984"/>
              <a:ext cx="46800" cy="402840"/>
            </p14:xfrm>
          </p:contentPart>
        </mc:Choice>
        <mc:Fallback xmlns="">
          <p:pic>
            <p:nvPicPr>
              <p:cNvPr id="56" name="Håndskrift 55">
                <a:extLst>
                  <a:ext uri="{FF2B5EF4-FFF2-40B4-BE49-F238E27FC236}">
                    <a16:creationId xmlns:a16="http://schemas.microsoft.com/office/drawing/2014/main" id="{2B02A402-D35F-7AA7-EEBE-1F19A9E89622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637965" y="1503984"/>
                <a:ext cx="190440" cy="69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57" name="Håndskrift 56">
                <a:extLst>
                  <a:ext uri="{FF2B5EF4-FFF2-40B4-BE49-F238E27FC236}">
                    <a16:creationId xmlns:a16="http://schemas.microsoft.com/office/drawing/2014/main" id="{07128377-444C-CAFD-1D04-5684E2022258}"/>
                  </a:ext>
                </a:extLst>
              </p14:cNvPr>
              <p14:cNvContentPartPr/>
              <p14:nvPr/>
            </p14:nvContentPartPr>
            <p14:xfrm>
              <a:off x="1415205" y="1878744"/>
              <a:ext cx="10800" cy="341280"/>
            </p14:xfrm>
          </p:contentPart>
        </mc:Choice>
        <mc:Fallback xmlns="">
          <p:pic>
            <p:nvPicPr>
              <p:cNvPr id="57" name="Håndskrift 56">
                <a:extLst>
                  <a:ext uri="{FF2B5EF4-FFF2-40B4-BE49-F238E27FC236}">
                    <a16:creationId xmlns:a16="http://schemas.microsoft.com/office/drawing/2014/main" id="{07128377-444C-CAFD-1D04-5684E2022258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1343565" y="1734744"/>
                <a:ext cx="154440" cy="62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60" name="Håndskrift 59">
                <a:extLst>
                  <a:ext uri="{FF2B5EF4-FFF2-40B4-BE49-F238E27FC236}">
                    <a16:creationId xmlns:a16="http://schemas.microsoft.com/office/drawing/2014/main" id="{69C18889-6C54-0879-8A5F-E99F3E4224C7}"/>
                  </a:ext>
                </a:extLst>
              </p14:cNvPr>
              <p14:cNvContentPartPr/>
              <p14:nvPr/>
            </p14:nvContentPartPr>
            <p14:xfrm>
              <a:off x="3404925" y="917544"/>
              <a:ext cx="12240" cy="257760"/>
            </p14:xfrm>
          </p:contentPart>
        </mc:Choice>
        <mc:Fallback xmlns="">
          <p:pic>
            <p:nvPicPr>
              <p:cNvPr id="60" name="Håndskrift 59">
                <a:extLst>
                  <a:ext uri="{FF2B5EF4-FFF2-40B4-BE49-F238E27FC236}">
                    <a16:creationId xmlns:a16="http://schemas.microsoft.com/office/drawing/2014/main" id="{69C18889-6C54-0879-8A5F-E99F3E4224C7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3332925" y="773904"/>
                <a:ext cx="155880" cy="54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61" name="Håndskrift 60">
                <a:extLst>
                  <a:ext uri="{FF2B5EF4-FFF2-40B4-BE49-F238E27FC236}">
                    <a16:creationId xmlns:a16="http://schemas.microsoft.com/office/drawing/2014/main" id="{1C787954-A184-0107-7CD0-08C0F27DF91B}"/>
                  </a:ext>
                </a:extLst>
              </p14:cNvPr>
              <p14:cNvContentPartPr/>
              <p14:nvPr/>
            </p14:nvContentPartPr>
            <p14:xfrm>
              <a:off x="4574205" y="3158544"/>
              <a:ext cx="283320" cy="439920"/>
            </p14:xfrm>
          </p:contentPart>
        </mc:Choice>
        <mc:Fallback xmlns="">
          <p:pic>
            <p:nvPicPr>
              <p:cNvPr id="61" name="Håndskrift 60">
                <a:extLst>
                  <a:ext uri="{FF2B5EF4-FFF2-40B4-BE49-F238E27FC236}">
                    <a16:creationId xmlns:a16="http://schemas.microsoft.com/office/drawing/2014/main" id="{1C787954-A184-0107-7CD0-08C0F27DF91B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4502565" y="3014544"/>
                <a:ext cx="426960" cy="72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62" name="Håndskrift 61">
                <a:extLst>
                  <a:ext uri="{FF2B5EF4-FFF2-40B4-BE49-F238E27FC236}">
                    <a16:creationId xmlns:a16="http://schemas.microsoft.com/office/drawing/2014/main" id="{399B1501-6A1C-76A2-B1C2-B0A98F494357}"/>
                  </a:ext>
                </a:extLst>
              </p14:cNvPr>
              <p14:cNvContentPartPr/>
              <p14:nvPr/>
            </p14:nvContentPartPr>
            <p14:xfrm>
              <a:off x="6662565" y="2975664"/>
              <a:ext cx="94680" cy="394200"/>
            </p14:xfrm>
          </p:contentPart>
        </mc:Choice>
        <mc:Fallback xmlns="">
          <p:pic>
            <p:nvPicPr>
              <p:cNvPr id="62" name="Håndskrift 61">
                <a:extLst>
                  <a:ext uri="{FF2B5EF4-FFF2-40B4-BE49-F238E27FC236}">
                    <a16:creationId xmlns:a16="http://schemas.microsoft.com/office/drawing/2014/main" id="{399B1501-6A1C-76A2-B1C2-B0A98F494357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6590565" y="2831664"/>
                <a:ext cx="238320" cy="68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63" name="Håndskrift 62">
                <a:extLst>
                  <a:ext uri="{FF2B5EF4-FFF2-40B4-BE49-F238E27FC236}">
                    <a16:creationId xmlns:a16="http://schemas.microsoft.com/office/drawing/2014/main" id="{DA211ED3-6EAA-CFFD-15FE-E2834545260E}"/>
                  </a:ext>
                </a:extLst>
              </p14:cNvPr>
              <p14:cNvContentPartPr/>
              <p14:nvPr/>
            </p14:nvContentPartPr>
            <p14:xfrm>
              <a:off x="662445" y="4614744"/>
              <a:ext cx="65160" cy="593280"/>
            </p14:xfrm>
          </p:contentPart>
        </mc:Choice>
        <mc:Fallback xmlns="">
          <p:pic>
            <p:nvPicPr>
              <p:cNvPr id="63" name="Håndskrift 62">
                <a:extLst>
                  <a:ext uri="{FF2B5EF4-FFF2-40B4-BE49-F238E27FC236}">
                    <a16:creationId xmlns:a16="http://schemas.microsoft.com/office/drawing/2014/main" id="{DA211ED3-6EAA-CFFD-15FE-E2834545260E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590445" y="4471104"/>
                <a:ext cx="208800" cy="88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64" name="Håndskrift 63">
                <a:extLst>
                  <a:ext uri="{FF2B5EF4-FFF2-40B4-BE49-F238E27FC236}">
                    <a16:creationId xmlns:a16="http://schemas.microsoft.com/office/drawing/2014/main" id="{775E4BB5-1B00-C943-3DF9-0037A7746FA8}"/>
                  </a:ext>
                </a:extLst>
              </p14:cNvPr>
              <p14:cNvContentPartPr/>
              <p14:nvPr/>
            </p14:nvContentPartPr>
            <p14:xfrm>
              <a:off x="8384805" y="2772984"/>
              <a:ext cx="62280" cy="534960"/>
            </p14:xfrm>
          </p:contentPart>
        </mc:Choice>
        <mc:Fallback xmlns="">
          <p:pic>
            <p:nvPicPr>
              <p:cNvPr id="64" name="Håndskrift 63">
                <a:extLst>
                  <a:ext uri="{FF2B5EF4-FFF2-40B4-BE49-F238E27FC236}">
                    <a16:creationId xmlns:a16="http://schemas.microsoft.com/office/drawing/2014/main" id="{775E4BB5-1B00-C943-3DF9-0037A7746FA8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8312805" y="2628984"/>
                <a:ext cx="205920" cy="82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65" name="Håndskrift 64">
                <a:extLst>
                  <a:ext uri="{FF2B5EF4-FFF2-40B4-BE49-F238E27FC236}">
                    <a16:creationId xmlns:a16="http://schemas.microsoft.com/office/drawing/2014/main" id="{7248F899-841D-8BD5-2648-F8B783ADC562}"/>
                  </a:ext>
                </a:extLst>
              </p14:cNvPr>
              <p14:cNvContentPartPr/>
              <p14:nvPr/>
            </p14:nvContentPartPr>
            <p14:xfrm>
              <a:off x="3702645" y="4616544"/>
              <a:ext cx="215280" cy="627120"/>
            </p14:xfrm>
          </p:contentPart>
        </mc:Choice>
        <mc:Fallback xmlns="">
          <p:pic>
            <p:nvPicPr>
              <p:cNvPr id="65" name="Håndskrift 64">
                <a:extLst>
                  <a:ext uri="{FF2B5EF4-FFF2-40B4-BE49-F238E27FC236}">
                    <a16:creationId xmlns:a16="http://schemas.microsoft.com/office/drawing/2014/main" id="{7248F899-841D-8BD5-2648-F8B783ADC562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3630645" y="4472544"/>
                <a:ext cx="358920" cy="91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68" name="Håndskrift 67">
                <a:extLst>
                  <a:ext uri="{FF2B5EF4-FFF2-40B4-BE49-F238E27FC236}">
                    <a16:creationId xmlns:a16="http://schemas.microsoft.com/office/drawing/2014/main" id="{F9558B74-8898-CADB-A7A1-7656D73BB385}"/>
                  </a:ext>
                </a:extLst>
              </p14:cNvPr>
              <p14:cNvContentPartPr/>
              <p14:nvPr/>
            </p14:nvContentPartPr>
            <p14:xfrm>
              <a:off x="4652325" y="3836784"/>
              <a:ext cx="4062960" cy="122400"/>
            </p14:xfrm>
          </p:contentPart>
        </mc:Choice>
        <mc:Fallback xmlns="">
          <p:pic>
            <p:nvPicPr>
              <p:cNvPr id="68" name="Håndskrift 67">
                <a:extLst>
                  <a:ext uri="{FF2B5EF4-FFF2-40B4-BE49-F238E27FC236}">
                    <a16:creationId xmlns:a16="http://schemas.microsoft.com/office/drawing/2014/main" id="{F9558B74-8898-CADB-A7A1-7656D73BB385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4580325" y="3693144"/>
                <a:ext cx="4206600" cy="4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66" name="Håndskrift 65">
                <a:extLst>
                  <a:ext uri="{FF2B5EF4-FFF2-40B4-BE49-F238E27FC236}">
                    <a16:creationId xmlns:a16="http://schemas.microsoft.com/office/drawing/2014/main" id="{0817A1DF-6349-B7E5-2658-4C448B81EE7F}"/>
                  </a:ext>
                </a:extLst>
              </p14:cNvPr>
              <p14:cNvContentPartPr/>
              <p14:nvPr/>
            </p14:nvContentPartPr>
            <p14:xfrm>
              <a:off x="5327325" y="4127664"/>
              <a:ext cx="1025280" cy="5760"/>
            </p14:xfrm>
          </p:contentPart>
        </mc:Choice>
        <mc:Fallback xmlns="">
          <p:pic>
            <p:nvPicPr>
              <p:cNvPr id="66" name="Håndskrift 65">
                <a:extLst>
                  <a:ext uri="{FF2B5EF4-FFF2-40B4-BE49-F238E27FC236}">
                    <a16:creationId xmlns:a16="http://schemas.microsoft.com/office/drawing/2014/main" id="{0817A1DF-6349-B7E5-2658-4C448B81EE7F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5255325" y="3983664"/>
                <a:ext cx="1168920" cy="29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72" name="Håndskrift 71">
                <a:extLst>
                  <a:ext uri="{FF2B5EF4-FFF2-40B4-BE49-F238E27FC236}">
                    <a16:creationId xmlns:a16="http://schemas.microsoft.com/office/drawing/2014/main" id="{AB9816B6-5366-571A-7AAD-844387A0D2A1}"/>
                  </a:ext>
                </a:extLst>
              </p14:cNvPr>
              <p14:cNvContentPartPr/>
              <p14:nvPr/>
            </p14:nvContentPartPr>
            <p14:xfrm>
              <a:off x="56925" y="83424"/>
              <a:ext cx="2737440" cy="103680"/>
            </p14:xfrm>
          </p:contentPart>
        </mc:Choice>
        <mc:Fallback xmlns="">
          <p:pic>
            <p:nvPicPr>
              <p:cNvPr id="72" name="Håndskrift 71">
                <a:extLst>
                  <a:ext uri="{FF2B5EF4-FFF2-40B4-BE49-F238E27FC236}">
                    <a16:creationId xmlns:a16="http://schemas.microsoft.com/office/drawing/2014/main" id="{AB9816B6-5366-571A-7AAD-844387A0D2A1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-15075" y="-60576"/>
                <a:ext cx="2881080" cy="39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73" name="Håndskrift 72">
                <a:extLst>
                  <a:ext uri="{FF2B5EF4-FFF2-40B4-BE49-F238E27FC236}">
                    <a16:creationId xmlns:a16="http://schemas.microsoft.com/office/drawing/2014/main" id="{7300F473-E5FE-275E-510C-1EEA357E10D4}"/>
                  </a:ext>
                </a:extLst>
              </p14:cNvPr>
              <p14:cNvContentPartPr/>
              <p14:nvPr/>
            </p14:nvContentPartPr>
            <p14:xfrm>
              <a:off x="2922165" y="179904"/>
              <a:ext cx="141840" cy="70920"/>
            </p14:xfrm>
          </p:contentPart>
        </mc:Choice>
        <mc:Fallback xmlns="">
          <p:pic>
            <p:nvPicPr>
              <p:cNvPr id="73" name="Håndskrift 72">
                <a:extLst>
                  <a:ext uri="{FF2B5EF4-FFF2-40B4-BE49-F238E27FC236}">
                    <a16:creationId xmlns:a16="http://schemas.microsoft.com/office/drawing/2014/main" id="{7300F473-E5FE-275E-510C-1EEA357E10D4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2850525" y="35904"/>
                <a:ext cx="28548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74" name="Håndskrift 73">
                <a:extLst>
                  <a:ext uri="{FF2B5EF4-FFF2-40B4-BE49-F238E27FC236}">
                    <a16:creationId xmlns:a16="http://schemas.microsoft.com/office/drawing/2014/main" id="{A3570D74-B44F-0A86-3187-A7A78D257CEC}"/>
                  </a:ext>
                </a:extLst>
              </p14:cNvPr>
              <p14:cNvContentPartPr/>
              <p14:nvPr/>
            </p14:nvContentPartPr>
            <p14:xfrm>
              <a:off x="1339245" y="391584"/>
              <a:ext cx="1560240" cy="29160"/>
            </p14:xfrm>
          </p:contentPart>
        </mc:Choice>
        <mc:Fallback xmlns="">
          <p:pic>
            <p:nvPicPr>
              <p:cNvPr id="74" name="Håndskrift 73">
                <a:extLst>
                  <a:ext uri="{FF2B5EF4-FFF2-40B4-BE49-F238E27FC236}">
                    <a16:creationId xmlns:a16="http://schemas.microsoft.com/office/drawing/2014/main" id="{A3570D74-B44F-0A86-3187-A7A78D257CEC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1267605" y="247584"/>
                <a:ext cx="1703880" cy="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75" name="Håndskrift 74">
                <a:extLst>
                  <a:ext uri="{FF2B5EF4-FFF2-40B4-BE49-F238E27FC236}">
                    <a16:creationId xmlns:a16="http://schemas.microsoft.com/office/drawing/2014/main" id="{F99AF3C5-C931-6D10-A4BF-AB99CCD76306}"/>
                  </a:ext>
                </a:extLst>
              </p14:cNvPr>
              <p14:cNvContentPartPr/>
              <p14:nvPr/>
            </p14:nvContentPartPr>
            <p14:xfrm>
              <a:off x="17685" y="404904"/>
              <a:ext cx="596160" cy="9360"/>
            </p14:xfrm>
          </p:contentPart>
        </mc:Choice>
        <mc:Fallback xmlns="">
          <p:pic>
            <p:nvPicPr>
              <p:cNvPr id="75" name="Håndskrift 74">
                <a:extLst>
                  <a:ext uri="{FF2B5EF4-FFF2-40B4-BE49-F238E27FC236}">
                    <a16:creationId xmlns:a16="http://schemas.microsoft.com/office/drawing/2014/main" id="{F99AF3C5-C931-6D10-A4BF-AB99CCD76306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-54315" y="261264"/>
                <a:ext cx="739800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77" name="Håndskrift 76">
                <a:extLst>
                  <a:ext uri="{FF2B5EF4-FFF2-40B4-BE49-F238E27FC236}">
                    <a16:creationId xmlns:a16="http://schemas.microsoft.com/office/drawing/2014/main" id="{3151E8B0-805D-26B2-CAD6-6718BF2C15E7}"/>
                  </a:ext>
                </a:extLst>
              </p14:cNvPr>
              <p14:cNvContentPartPr/>
              <p14:nvPr/>
            </p14:nvContentPartPr>
            <p14:xfrm>
              <a:off x="5445" y="621624"/>
              <a:ext cx="239040" cy="1800"/>
            </p14:xfrm>
          </p:contentPart>
        </mc:Choice>
        <mc:Fallback xmlns="">
          <p:pic>
            <p:nvPicPr>
              <p:cNvPr id="77" name="Håndskrift 76">
                <a:extLst>
                  <a:ext uri="{FF2B5EF4-FFF2-40B4-BE49-F238E27FC236}">
                    <a16:creationId xmlns:a16="http://schemas.microsoft.com/office/drawing/2014/main" id="{3151E8B0-805D-26B2-CAD6-6718BF2C15E7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-66195" y="477984"/>
                <a:ext cx="382680" cy="2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78" name="Håndskrift 77">
                <a:extLst>
                  <a:ext uri="{FF2B5EF4-FFF2-40B4-BE49-F238E27FC236}">
                    <a16:creationId xmlns:a16="http://schemas.microsoft.com/office/drawing/2014/main" id="{2F766C30-ABA6-1AE5-B19B-7EDE26792806}"/>
                  </a:ext>
                </a:extLst>
              </p14:cNvPr>
              <p14:cNvContentPartPr/>
              <p14:nvPr/>
            </p14:nvContentPartPr>
            <p14:xfrm>
              <a:off x="1323765" y="714144"/>
              <a:ext cx="1482120" cy="19440"/>
            </p14:xfrm>
          </p:contentPart>
        </mc:Choice>
        <mc:Fallback xmlns="">
          <p:pic>
            <p:nvPicPr>
              <p:cNvPr id="78" name="Håndskrift 77">
                <a:extLst>
                  <a:ext uri="{FF2B5EF4-FFF2-40B4-BE49-F238E27FC236}">
                    <a16:creationId xmlns:a16="http://schemas.microsoft.com/office/drawing/2014/main" id="{2F766C30-ABA6-1AE5-B19B-7EDE26792806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251765" y="570144"/>
                <a:ext cx="162576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59" name="Håndskrift 58">
                <a:extLst>
                  <a:ext uri="{FF2B5EF4-FFF2-40B4-BE49-F238E27FC236}">
                    <a16:creationId xmlns:a16="http://schemas.microsoft.com/office/drawing/2014/main" id="{294C9F9F-3B93-8FC1-FC51-C73673946A0D}"/>
                  </a:ext>
                </a:extLst>
              </p14:cNvPr>
              <p14:cNvContentPartPr/>
              <p14:nvPr/>
            </p14:nvContentPartPr>
            <p14:xfrm>
              <a:off x="3859538" y="3589037"/>
              <a:ext cx="5384880" cy="2167560"/>
            </p14:xfrm>
          </p:contentPart>
        </mc:Choice>
        <mc:Fallback xmlns="">
          <p:pic>
            <p:nvPicPr>
              <p:cNvPr id="59" name="Håndskrift 58">
                <a:extLst>
                  <a:ext uri="{FF2B5EF4-FFF2-40B4-BE49-F238E27FC236}">
                    <a16:creationId xmlns:a16="http://schemas.microsoft.com/office/drawing/2014/main" id="{294C9F9F-3B93-8FC1-FC51-C73673946A0D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3769898" y="3409397"/>
                <a:ext cx="5564520" cy="2527200"/>
              </a:xfrm>
              <a:prstGeom prst="rect">
                <a:avLst/>
              </a:prstGeom>
            </p:spPr>
          </p:pic>
        </mc:Fallback>
      </mc:AlternateContent>
      <p:pic>
        <p:nvPicPr>
          <p:cNvPr id="1032" name="Picture 8" descr="Hình ảnh động Vật Có Vú PNG, Vector, PSD, và biểu tượng để tải về miễn phí  | pngtree">
            <a:extLst>
              <a:ext uri="{FF2B5EF4-FFF2-40B4-BE49-F238E27FC236}">
                <a16:creationId xmlns:a16="http://schemas.microsoft.com/office/drawing/2014/main" id="{135E0AFF-73B6-C96E-FD0E-E932AF860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6">
            <a:extLst>
              <a:ext uri="{BEBA8EAE-BF5A-486C-A8C5-ECC9F3942E4B}">
                <a14:imgProps xmlns:a14="http://schemas.microsoft.com/office/drawing/2010/main">
                  <a14:imgLayer r:embed="rId147">
                    <a14:imgEffect>
                      <a14:backgroundRemoval t="9778" b="89778" l="9778" r="96444">
                        <a14:foregroundMark x1="87556" y1="36444" x2="96000" y2="40444"/>
                        <a14:foregroundMark x1="96000" y1="40444" x2="96444" y2="49778"/>
                        <a14:foregroundMark x1="96444" y1="49778" x2="88000" y2="53778"/>
                        <a14:foregroundMark x1="88000" y1="53778" x2="84444" y2="44889"/>
                        <a14:foregroundMark x1="84444" y1="44889" x2="87111" y2="36000"/>
                        <a14:foregroundMark x1="87111" y1="36000" x2="88000" y2="3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280" y="1029620"/>
            <a:ext cx="624720" cy="62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" descr="Hình ảnh động Vật Có Vú PNG, Vector, PSD, và biểu tượng để tải về miễn phí  | pngtree">
            <a:extLst>
              <a:ext uri="{FF2B5EF4-FFF2-40B4-BE49-F238E27FC236}">
                <a16:creationId xmlns:a16="http://schemas.microsoft.com/office/drawing/2014/main" id="{CA901E73-FB59-7184-7AE0-71B3E1636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6">
            <a:extLst>
              <a:ext uri="{BEBA8EAE-BF5A-486C-A8C5-ECC9F3942E4B}">
                <a14:imgProps xmlns:a14="http://schemas.microsoft.com/office/drawing/2010/main">
                  <a14:imgLayer r:embed="rId148">
                    <a14:imgEffect>
                      <a14:backgroundRemoval t="9778" b="89778" l="9778" r="96444">
                        <a14:foregroundMark x1="87556" y1="36444" x2="96000" y2="40444"/>
                        <a14:foregroundMark x1="96000" y1="40444" x2="96444" y2="49778"/>
                        <a14:foregroundMark x1="96444" y1="49778" x2="88000" y2="53778"/>
                        <a14:foregroundMark x1="88000" y1="53778" x2="84444" y2="44889"/>
                        <a14:foregroundMark x1="84444" y1="44889" x2="87111" y2="36000"/>
                        <a14:foregroundMark x1="87111" y1="36000" x2="88000" y2="3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083" y="670164"/>
            <a:ext cx="624720" cy="62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8" descr="Hình ảnh động Vật Có Vú PNG, Vector, PSD, và biểu tượng để tải về miễn phí  | pngtree">
            <a:extLst>
              <a:ext uri="{FF2B5EF4-FFF2-40B4-BE49-F238E27FC236}">
                <a16:creationId xmlns:a16="http://schemas.microsoft.com/office/drawing/2014/main" id="{708A0E9E-1439-60BF-E394-0AD62C535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6">
            <a:extLst>
              <a:ext uri="{BEBA8EAE-BF5A-486C-A8C5-ECC9F3942E4B}">
                <a14:imgProps xmlns:a14="http://schemas.microsoft.com/office/drawing/2010/main">
                  <a14:imgLayer r:embed="rId149">
                    <a14:imgEffect>
                      <a14:backgroundRemoval t="9778" b="89778" l="9778" r="96444">
                        <a14:foregroundMark x1="87556" y1="36444" x2="96000" y2="40444"/>
                        <a14:foregroundMark x1="96000" y1="40444" x2="96444" y2="49778"/>
                        <a14:foregroundMark x1="96444" y1="49778" x2="88000" y2="53778"/>
                        <a14:foregroundMark x1="88000" y1="53778" x2="84444" y2="44889"/>
                        <a14:foregroundMark x1="84444" y1="44889" x2="87111" y2="36000"/>
                        <a14:foregroundMark x1="87111" y1="36000" x2="88000" y2="3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364" y="943553"/>
            <a:ext cx="624720" cy="62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8" descr="Hình ảnh động Vật Có Vú PNG, Vector, PSD, và biểu tượng để tải về miễn phí  | pngtree">
            <a:extLst>
              <a:ext uri="{FF2B5EF4-FFF2-40B4-BE49-F238E27FC236}">
                <a16:creationId xmlns:a16="http://schemas.microsoft.com/office/drawing/2014/main" id="{91EA7DE5-5301-1ECC-7967-D4E33FC44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6">
            <a:extLst>
              <a:ext uri="{BEBA8EAE-BF5A-486C-A8C5-ECC9F3942E4B}">
                <a14:imgProps xmlns:a14="http://schemas.microsoft.com/office/drawing/2010/main">
                  <a14:imgLayer r:embed="rId150">
                    <a14:imgEffect>
                      <a14:backgroundRemoval t="9778" b="89778" l="9778" r="96444">
                        <a14:foregroundMark x1="87556" y1="36444" x2="96000" y2="40444"/>
                        <a14:foregroundMark x1="96000" y1="40444" x2="96444" y2="49778"/>
                        <a14:foregroundMark x1="96444" y1="49778" x2="88000" y2="53778"/>
                        <a14:foregroundMark x1="88000" y1="53778" x2="84444" y2="44889"/>
                        <a14:foregroundMark x1="84444" y1="44889" x2="87111" y2="36000"/>
                        <a14:foregroundMark x1="87111" y1="36000" x2="88000" y2="3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101" y="1073885"/>
            <a:ext cx="624720" cy="62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8" descr="Hình ảnh động Vật Có Vú PNG, Vector, PSD, và biểu tượng để tải về miễn phí  | pngtree">
            <a:extLst>
              <a:ext uri="{FF2B5EF4-FFF2-40B4-BE49-F238E27FC236}">
                <a16:creationId xmlns:a16="http://schemas.microsoft.com/office/drawing/2014/main" id="{32908868-E001-5902-1460-DBD3EA431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6">
            <a:extLst>
              <a:ext uri="{BEBA8EAE-BF5A-486C-A8C5-ECC9F3942E4B}">
                <a14:imgProps xmlns:a14="http://schemas.microsoft.com/office/drawing/2010/main">
                  <a14:imgLayer r:embed="rId147">
                    <a14:imgEffect>
                      <a14:backgroundRemoval t="9778" b="89778" l="9778" r="96444">
                        <a14:foregroundMark x1="87556" y1="36444" x2="96000" y2="40444"/>
                        <a14:foregroundMark x1="96000" y1="40444" x2="96444" y2="49778"/>
                        <a14:foregroundMark x1="96444" y1="49778" x2="88000" y2="53778"/>
                        <a14:foregroundMark x1="88000" y1="53778" x2="84444" y2="44889"/>
                        <a14:foregroundMark x1="84444" y1="44889" x2="87111" y2="36000"/>
                        <a14:foregroundMark x1="87111" y1="36000" x2="88000" y2="3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505" y="822569"/>
            <a:ext cx="624720" cy="62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53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672" y="495022"/>
            <a:ext cx="5347342" cy="612352"/>
          </a:xfrm>
        </p:spPr>
        <p:txBody>
          <a:bodyPr/>
          <a:lstStyle/>
          <a:p>
            <a:r>
              <a:rPr lang="da-DK" dirty="0"/>
              <a:t>Det der ødelægger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0317" y="1293093"/>
            <a:ext cx="7066051" cy="3917761"/>
          </a:xfrm>
        </p:spPr>
        <p:txBody>
          <a:bodyPr numCol="1">
            <a:noAutofit/>
          </a:bodyPr>
          <a:lstStyle/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Rygter &amp; sladder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Brok fra kollegerne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Usikkerhed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Travlhed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Store forandringer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solidFill>
                  <a:srgbClr val="000000"/>
                </a:solidFill>
                <a:latin typeface="+mj-lt"/>
              </a:rPr>
              <a:t>Manglende anerkendelse 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Utilfredshed med løn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Manglende hjælp og opbakning 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Uklare forventninger og rutiner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Dårligt fysisk arbejdsmiljø </a:t>
            </a:r>
          </a:p>
        </p:txBody>
      </p:sp>
    </p:spTree>
    <p:extLst>
      <p:ext uri="{BB962C8B-B14F-4D97-AF65-F5344CB8AC3E}">
        <p14:creationId xmlns:p14="http://schemas.microsoft.com/office/powerpoint/2010/main" val="1675763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60317" y="1417340"/>
            <a:ext cx="7066051" cy="3917761"/>
          </a:xfrm>
        </p:spPr>
        <p:txBody>
          <a:bodyPr numCol="1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Rygter/sladder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b="1" u="sng" dirty="0">
                <a:solidFill>
                  <a:srgbClr val="002060"/>
                </a:solidFill>
                <a:latin typeface="+mj-lt"/>
              </a:rPr>
              <a:t>Brok fra kollegerne (37,1%)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Usikkerhed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Travlhed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Store forandringer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b="1" u="sng" dirty="0">
                <a:solidFill>
                  <a:srgbClr val="002060"/>
                </a:solidFill>
                <a:latin typeface="+mj-lt"/>
              </a:rPr>
              <a:t>Manglende anerkendelse (30,1%)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Utilfredshed med løn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Manglende hjælp og opbakning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Uklare rutiner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da-DK" sz="2000" dirty="0">
                <a:latin typeface="+mj-lt"/>
              </a:rPr>
              <a:t>Dårligt fysisk arbejdsmiljø 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6E110125-B509-896C-A586-AB2F1290F7EB}"/>
              </a:ext>
            </a:extLst>
          </p:cNvPr>
          <p:cNvSpPr txBox="1">
            <a:spLocks/>
          </p:cNvSpPr>
          <p:nvPr/>
        </p:nvSpPr>
        <p:spPr bwMode="auto">
          <a:xfrm>
            <a:off x="1619672" y="495022"/>
            <a:ext cx="5347342" cy="612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667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5pPr>
            <a:lvl6pPr marL="380985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6pPr>
            <a:lvl7pPr marL="76197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7pPr>
            <a:lvl8pPr marL="1142954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8pPr>
            <a:lvl9pPr marL="1523939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9pPr>
          </a:lstStyle>
          <a:p>
            <a:r>
              <a:rPr lang="da-DK" kern="0"/>
              <a:t>Det der ødelægger</a:t>
            </a:r>
            <a:endParaRPr lang="da-DK" kern="0" dirty="0"/>
          </a:p>
        </p:txBody>
      </p:sp>
    </p:spTree>
    <p:extLst>
      <p:ext uri="{BB962C8B-B14F-4D97-AF65-F5344CB8AC3E}">
        <p14:creationId xmlns:p14="http://schemas.microsoft.com/office/powerpoint/2010/main" val="837073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D2500-6D56-4149-9995-CFBCCD0D9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Brok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2CC6180-C1A0-E947-BF4D-C94DBC1EE2B0}"/>
              </a:ext>
            </a:extLst>
          </p:cNvPr>
          <p:cNvSpPr txBox="1"/>
          <p:nvPr/>
        </p:nvSpPr>
        <p:spPr>
          <a:xfrm rot="10800000" flipV="1">
            <a:off x="1184300" y="1457256"/>
            <a:ext cx="6775400" cy="2554545"/>
          </a:xfrm>
          <a:custGeom>
            <a:avLst/>
            <a:gdLst>
              <a:gd name="csX0" fmla="*/ 0 w 6775400"/>
              <a:gd name="csY0" fmla="*/ 0 h 2554545"/>
              <a:gd name="csX1" fmla="*/ 496863 w 6775400"/>
              <a:gd name="csY1" fmla="*/ 0 h 2554545"/>
              <a:gd name="csX2" fmla="*/ 858217 w 6775400"/>
              <a:gd name="csY2" fmla="*/ 0 h 2554545"/>
              <a:gd name="csX3" fmla="*/ 1558342 w 6775400"/>
              <a:gd name="csY3" fmla="*/ 0 h 2554545"/>
              <a:gd name="csX4" fmla="*/ 2055205 w 6775400"/>
              <a:gd name="csY4" fmla="*/ 0 h 2554545"/>
              <a:gd name="csX5" fmla="*/ 2552067 w 6775400"/>
              <a:gd name="csY5" fmla="*/ 0 h 2554545"/>
              <a:gd name="csX6" fmla="*/ 3252192 w 6775400"/>
              <a:gd name="csY6" fmla="*/ 0 h 2554545"/>
              <a:gd name="csX7" fmla="*/ 3681301 w 6775400"/>
              <a:gd name="csY7" fmla="*/ 0 h 2554545"/>
              <a:gd name="csX8" fmla="*/ 4381425 w 6775400"/>
              <a:gd name="csY8" fmla="*/ 0 h 2554545"/>
              <a:gd name="csX9" fmla="*/ 5081550 w 6775400"/>
              <a:gd name="csY9" fmla="*/ 0 h 2554545"/>
              <a:gd name="csX10" fmla="*/ 5646167 w 6775400"/>
              <a:gd name="csY10" fmla="*/ 0 h 2554545"/>
              <a:gd name="csX11" fmla="*/ 6775400 w 6775400"/>
              <a:gd name="csY11" fmla="*/ 0 h 2554545"/>
              <a:gd name="csX12" fmla="*/ 6775400 w 6775400"/>
              <a:gd name="csY12" fmla="*/ 485364 h 2554545"/>
              <a:gd name="csX13" fmla="*/ 6775400 w 6775400"/>
              <a:gd name="csY13" fmla="*/ 919636 h 2554545"/>
              <a:gd name="csX14" fmla="*/ 6775400 w 6775400"/>
              <a:gd name="csY14" fmla="*/ 1430545 h 2554545"/>
              <a:gd name="csX15" fmla="*/ 6775400 w 6775400"/>
              <a:gd name="csY15" fmla="*/ 1941454 h 2554545"/>
              <a:gd name="csX16" fmla="*/ 6775400 w 6775400"/>
              <a:gd name="csY16" fmla="*/ 2554545 h 2554545"/>
              <a:gd name="csX17" fmla="*/ 6143029 w 6775400"/>
              <a:gd name="csY17" fmla="*/ 2554545 h 2554545"/>
              <a:gd name="csX18" fmla="*/ 5578413 w 6775400"/>
              <a:gd name="csY18" fmla="*/ 2554545 h 2554545"/>
              <a:gd name="csX19" fmla="*/ 5217058 w 6775400"/>
              <a:gd name="csY19" fmla="*/ 2554545 h 2554545"/>
              <a:gd name="csX20" fmla="*/ 4787949 w 6775400"/>
              <a:gd name="csY20" fmla="*/ 2554545 h 2554545"/>
              <a:gd name="csX21" fmla="*/ 4087825 w 6775400"/>
              <a:gd name="csY21" fmla="*/ 2554545 h 2554545"/>
              <a:gd name="csX22" fmla="*/ 3523208 w 6775400"/>
              <a:gd name="csY22" fmla="*/ 2554545 h 2554545"/>
              <a:gd name="csX23" fmla="*/ 3094099 w 6775400"/>
              <a:gd name="csY23" fmla="*/ 2554545 h 2554545"/>
              <a:gd name="csX24" fmla="*/ 2529483 w 6775400"/>
              <a:gd name="csY24" fmla="*/ 2554545 h 2554545"/>
              <a:gd name="csX25" fmla="*/ 2168128 w 6775400"/>
              <a:gd name="csY25" fmla="*/ 2554545 h 2554545"/>
              <a:gd name="csX26" fmla="*/ 1806773 w 6775400"/>
              <a:gd name="csY26" fmla="*/ 2554545 h 2554545"/>
              <a:gd name="csX27" fmla="*/ 1242157 w 6775400"/>
              <a:gd name="csY27" fmla="*/ 2554545 h 2554545"/>
              <a:gd name="csX28" fmla="*/ 813048 w 6775400"/>
              <a:gd name="csY28" fmla="*/ 2554545 h 2554545"/>
              <a:gd name="csX29" fmla="*/ 0 w 6775400"/>
              <a:gd name="csY29" fmla="*/ 2554545 h 2554545"/>
              <a:gd name="csX30" fmla="*/ 0 w 6775400"/>
              <a:gd name="csY30" fmla="*/ 2094727 h 2554545"/>
              <a:gd name="csX31" fmla="*/ 0 w 6775400"/>
              <a:gd name="csY31" fmla="*/ 1660454 h 2554545"/>
              <a:gd name="csX32" fmla="*/ 0 w 6775400"/>
              <a:gd name="csY32" fmla="*/ 1124000 h 2554545"/>
              <a:gd name="csX33" fmla="*/ 0 w 6775400"/>
              <a:gd name="csY33" fmla="*/ 664182 h 2554545"/>
              <a:gd name="csX34" fmla="*/ 0 w 6775400"/>
              <a:gd name="csY34" fmla="*/ 0 h 25545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6775400" h="2554545" extrusionOk="0">
                <a:moveTo>
                  <a:pt x="0" y="0"/>
                </a:moveTo>
                <a:cubicBezTo>
                  <a:pt x="216655" y="-33595"/>
                  <a:pt x="251109" y="30915"/>
                  <a:pt x="496863" y="0"/>
                </a:cubicBezTo>
                <a:cubicBezTo>
                  <a:pt x="742617" y="-30915"/>
                  <a:pt x="710096" y="41727"/>
                  <a:pt x="858217" y="0"/>
                </a:cubicBezTo>
                <a:cubicBezTo>
                  <a:pt x="1006338" y="-41727"/>
                  <a:pt x="1373130" y="82301"/>
                  <a:pt x="1558342" y="0"/>
                </a:cubicBezTo>
                <a:cubicBezTo>
                  <a:pt x="1743554" y="-82301"/>
                  <a:pt x="1893878" y="17196"/>
                  <a:pt x="2055205" y="0"/>
                </a:cubicBezTo>
                <a:cubicBezTo>
                  <a:pt x="2216532" y="-17196"/>
                  <a:pt x="2324777" y="14708"/>
                  <a:pt x="2552067" y="0"/>
                </a:cubicBezTo>
                <a:cubicBezTo>
                  <a:pt x="2779357" y="-14708"/>
                  <a:pt x="2905342" y="52516"/>
                  <a:pt x="3252192" y="0"/>
                </a:cubicBezTo>
                <a:cubicBezTo>
                  <a:pt x="3599042" y="-52516"/>
                  <a:pt x="3491581" y="32679"/>
                  <a:pt x="3681301" y="0"/>
                </a:cubicBezTo>
                <a:cubicBezTo>
                  <a:pt x="3871021" y="-32679"/>
                  <a:pt x="4151461" y="59639"/>
                  <a:pt x="4381425" y="0"/>
                </a:cubicBezTo>
                <a:cubicBezTo>
                  <a:pt x="4611389" y="-59639"/>
                  <a:pt x="4805907" y="55228"/>
                  <a:pt x="5081550" y="0"/>
                </a:cubicBezTo>
                <a:cubicBezTo>
                  <a:pt x="5357193" y="-55228"/>
                  <a:pt x="5456651" y="48610"/>
                  <a:pt x="5646167" y="0"/>
                </a:cubicBezTo>
                <a:cubicBezTo>
                  <a:pt x="5835683" y="-48610"/>
                  <a:pt x="6356394" y="68140"/>
                  <a:pt x="6775400" y="0"/>
                </a:cubicBezTo>
                <a:cubicBezTo>
                  <a:pt x="6776781" y="216636"/>
                  <a:pt x="6728769" y="304214"/>
                  <a:pt x="6775400" y="485364"/>
                </a:cubicBezTo>
                <a:cubicBezTo>
                  <a:pt x="6822031" y="666514"/>
                  <a:pt x="6753302" y="725852"/>
                  <a:pt x="6775400" y="919636"/>
                </a:cubicBezTo>
                <a:cubicBezTo>
                  <a:pt x="6797498" y="1113420"/>
                  <a:pt x="6764847" y="1250213"/>
                  <a:pt x="6775400" y="1430545"/>
                </a:cubicBezTo>
                <a:cubicBezTo>
                  <a:pt x="6785953" y="1610877"/>
                  <a:pt x="6764237" y="1788987"/>
                  <a:pt x="6775400" y="1941454"/>
                </a:cubicBezTo>
                <a:cubicBezTo>
                  <a:pt x="6786563" y="2093921"/>
                  <a:pt x="6719710" y="2395375"/>
                  <a:pt x="6775400" y="2554545"/>
                </a:cubicBezTo>
                <a:cubicBezTo>
                  <a:pt x="6577354" y="2583725"/>
                  <a:pt x="6426193" y="2539103"/>
                  <a:pt x="6143029" y="2554545"/>
                </a:cubicBezTo>
                <a:cubicBezTo>
                  <a:pt x="5859865" y="2569987"/>
                  <a:pt x="5707207" y="2490134"/>
                  <a:pt x="5578413" y="2554545"/>
                </a:cubicBezTo>
                <a:cubicBezTo>
                  <a:pt x="5449619" y="2618956"/>
                  <a:pt x="5363352" y="2526106"/>
                  <a:pt x="5217058" y="2554545"/>
                </a:cubicBezTo>
                <a:cubicBezTo>
                  <a:pt x="5070764" y="2582984"/>
                  <a:pt x="4879843" y="2550992"/>
                  <a:pt x="4787949" y="2554545"/>
                </a:cubicBezTo>
                <a:cubicBezTo>
                  <a:pt x="4696055" y="2558098"/>
                  <a:pt x="4316542" y="2540904"/>
                  <a:pt x="4087825" y="2554545"/>
                </a:cubicBezTo>
                <a:cubicBezTo>
                  <a:pt x="3859108" y="2568186"/>
                  <a:pt x="3673323" y="2495495"/>
                  <a:pt x="3523208" y="2554545"/>
                </a:cubicBezTo>
                <a:cubicBezTo>
                  <a:pt x="3373093" y="2613595"/>
                  <a:pt x="3282468" y="2526748"/>
                  <a:pt x="3094099" y="2554545"/>
                </a:cubicBezTo>
                <a:cubicBezTo>
                  <a:pt x="2905730" y="2582342"/>
                  <a:pt x="2740531" y="2502962"/>
                  <a:pt x="2529483" y="2554545"/>
                </a:cubicBezTo>
                <a:cubicBezTo>
                  <a:pt x="2318435" y="2606128"/>
                  <a:pt x="2245879" y="2534486"/>
                  <a:pt x="2168128" y="2554545"/>
                </a:cubicBezTo>
                <a:cubicBezTo>
                  <a:pt x="2090378" y="2574604"/>
                  <a:pt x="1982342" y="2538800"/>
                  <a:pt x="1806773" y="2554545"/>
                </a:cubicBezTo>
                <a:cubicBezTo>
                  <a:pt x="1631205" y="2570290"/>
                  <a:pt x="1380908" y="2510491"/>
                  <a:pt x="1242157" y="2554545"/>
                </a:cubicBezTo>
                <a:cubicBezTo>
                  <a:pt x="1103406" y="2598599"/>
                  <a:pt x="1016720" y="2512636"/>
                  <a:pt x="813048" y="2554545"/>
                </a:cubicBezTo>
                <a:cubicBezTo>
                  <a:pt x="609376" y="2596454"/>
                  <a:pt x="190317" y="2482581"/>
                  <a:pt x="0" y="2554545"/>
                </a:cubicBezTo>
                <a:cubicBezTo>
                  <a:pt x="-14792" y="2417375"/>
                  <a:pt x="43115" y="2298526"/>
                  <a:pt x="0" y="2094727"/>
                </a:cubicBezTo>
                <a:cubicBezTo>
                  <a:pt x="-43115" y="1890928"/>
                  <a:pt x="19713" y="1854886"/>
                  <a:pt x="0" y="1660454"/>
                </a:cubicBezTo>
                <a:cubicBezTo>
                  <a:pt x="-19713" y="1466022"/>
                  <a:pt x="20122" y="1268345"/>
                  <a:pt x="0" y="1124000"/>
                </a:cubicBezTo>
                <a:cubicBezTo>
                  <a:pt x="-20122" y="979655"/>
                  <a:pt x="43024" y="864210"/>
                  <a:pt x="0" y="664182"/>
                </a:cubicBezTo>
                <a:cubicBezTo>
                  <a:pt x="-43024" y="464154"/>
                  <a:pt x="2386" y="251954"/>
                  <a:pt x="0" y="0"/>
                </a:cubicBezTo>
                <a:close/>
              </a:path>
            </a:pathLst>
          </a:custGeom>
          <a:noFill/>
          <a:ln w="66675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da-DK" sz="2800" i="1" dirty="0"/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da-DK" sz="2800" i="1" dirty="0"/>
              <a:t>”Et engagement, der er udtrykt uhensigtsmæssigt og sendt til den forkerte modtager.”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da-DK" sz="2800" i="1" dirty="0"/>
          </a:p>
        </p:txBody>
      </p:sp>
    </p:spTree>
    <p:extLst>
      <p:ext uri="{BB962C8B-B14F-4D97-AF65-F5344CB8AC3E}">
        <p14:creationId xmlns:p14="http://schemas.microsoft.com/office/powerpoint/2010/main" val="4013174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>
            <a:extLst>
              <a:ext uri="{FF2B5EF4-FFF2-40B4-BE49-F238E27FC236}">
                <a16:creationId xmlns:a16="http://schemas.microsoft.com/office/drawing/2014/main" id="{85D1B2E0-258C-014A-862C-F0EE5CE18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166" y="3590622"/>
            <a:ext cx="3952744" cy="207519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8F26E589-59F2-F146-9239-624839D37A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4848" y="1043094"/>
            <a:ext cx="2659690" cy="148762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7652E4A7-7463-5945-ADD1-B6528968A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761" y="0"/>
            <a:ext cx="2434534" cy="3920908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A67DB7EC-9750-C748-BB21-A3824E51AE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2553" y="2530717"/>
            <a:ext cx="2035551" cy="203555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8AD2500-6D56-4149-9995-CFBCCD0D9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Brok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604DA5-CA99-4B46-A5B3-202D43A86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033154"/>
            <a:ext cx="3858031" cy="3669476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310000"/>
              </a:lnSpc>
              <a:buFont typeface="+mj-lt"/>
              <a:buAutoNum type="arabicPeriod"/>
            </a:pPr>
            <a:r>
              <a:rPr lang="da-DK" sz="2000" dirty="0"/>
              <a:t>Relation eller alliance</a:t>
            </a:r>
          </a:p>
          <a:p>
            <a:pPr marL="291582" indent="-291582">
              <a:lnSpc>
                <a:spcPct val="310000"/>
              </a:lnSpc>
              <a:buFont typeface="+mj-lt"/>
              <a:buAutoNum type="arabicPeriod"/>
            </a:pPr>
            <a:r>
              <a:rPr lang="da-DK" sz="2000" dirty="0"/>
              <a:t>Genoprette retfærdighed</a:t>
            </a:r>
          </a:p>
          <a:p>
            <a:pPr marL="291582" indent="-291582">
              <a:lnSpc>
                <a:spcPct val="310000"/>
              </a:lnSpc>
              <a:buFont typeface="+mj-lt"/>
              <a:buAutoNum type="arabicPeriod"/>
            </a:pPr>
            <a:r>
              <a:rPr lang="da-DK" sz="2000" dirty="0"/>
              <a:t>Copingstrategi</a:t>
            </a:r>
          </a:p>
          <a:p>
            <a:pPr marL="291582" indent="-291582">
              <a:lnSpc>
                <a:spcPct val="310000"/>
              </a:lnSpc>
              <a:buFont typeface="+mj-lt"/>
              <a:buAutoNum type="arabicPeriod"/>
            </a:pPr>
            <a:r>
              <a:rPr lang="da-DK" sz="2000" dirty="0"/>
              <a:t>Et ønske hjælp</a:t>
            </a:r>
          </a:p>
        </p:txBody>
      </p:sp>
    </p:spTree>
    <p:extLst>
      <p:ext uri="{BB962C8B-B14F-4D97-AF65-F5344CB8AC3E}">
        <p14:creationId xmlns:p14="http://schemas.microsoft.com/office/powerpoint/2010/main" val="96153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5B2073-6148-1645-8EC3-B3F0B60CD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Indflydelse		Ingen indflydelse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E6B679CB-5679-F946-8062-9DF9419F7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31" y="1460054"/>
            <a:ext cx="4140460" cy="3195001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500EC66A-9E37-C54F-9671-DFE3CE3B3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111" y="1460053"/>
            <a:ext cx="4140460" cy="3195001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C8361803-AAB4-034C-9320-0D1796D5367E}"/>
              </a:ext>
            </a:extLst>
          </p:cNvPr>
          <p:cNvSpPr txBox="1"/>
          <p:nvPr/>
        </p:nvSpPr>
        <p:spPr>
          <a:xfrm rot="21169987">
            <a:off x="5926775" y="2826723"/>
            <a:ext cx="1986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latin typeface="Chalkduster" panose="03050602040202020205" pitchFamily="66" charset="77"/>
              </a:rPr>
              <a:t>Madkasser</a:t>
            </a:r>
            <a:endParaRPr lang="da-DK" sz="2000" dirty="0">
              <a:latin typeface="Chalkduster" panose="03050602040202020205" pitchFamily="66" charset="77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Håndskrift 2">
                <a:extLst>
                  <a:ext uri="{FF2B5EF4-FFF2-40B4-BE49-F238E27FC236}">
                    <a16:creationId xmlns:a16="http://schemas.microsoft.com/office/drawing/2014/main" id="{BC8D248A-112E-6DA8-5532-2988E75D9319}"/>
                  </a:ext>
                </a:extLst>
              </p14:cNvPr>
              <p14:cNvContentPartPr/>
              <p14:nvPr/>
            </p14:nvContentPartPr>
            <p14:xfrm>
              <a:off x="7250674" y="3143726"/>
              <a:ext cx="360" cy="360"/>
            </p14:xfrm>
          </p:contentPart>
        </mc:Choice>
        <mc:Fallback xmlns="">
          <p:pic>
            <p:nvPicPr>
              <p:cNvPr id="3" name="Håndskrift 2">
                <a:extLst>
                  <a:ext uri="{FF2B5EF4-FFF2-40B4-BE49-F238E27FC236}">
                    <a16:creationId xmlns:a16="http://schemas.microsoft.com/office/drawing/2014/main" id="{BC8D248A-112E-6DA8-5532-2988E75D93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41674" y="3135086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523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e 11">
            <a:extLst>
              <a:ext uri="{FF2B5EF4-FFF2-40B4-BE49-F238E27FC236}">
                <a16:creationId xmlns:a16="http://schemas.microsoft.com/office/drawing/2014/main" id="{1D553565-7FAC-7B02-9F3B-15AFB4D3018E}"/>
              </a:ext>
            </a:extLst>
          </p:cNvPr>
          <p:cNvGrpSpPr/>
          <p:nvPr/>
        </p:nvGrpSpPr>
        <p:grpSpPr>
          <a:xfrm rot="2186358">
            <a:off x="2352365" y="929309"/>
            <a:ext cx="4286870" cy="3611612"/>
            <a:chOff x="2028329" y="1201316"/>
            <a:chExt cx="4934942" cy="4358384"/>
          </a:xfrm>
        </p:grpSpPr>
        <p:pic>
          <p:nvPicPr>
            <p:cNvPr id="4102" name="Picture 6" descr="Paper on sale clip drawing">
              <a:extLst>
                <a:ext uri="{FF2B5EF4-FFF2-40B4-BE49-F238E27FC236}">
                  <a16:creationId xmlns:a16="http://schemas.microsoft.com/office/drawing/2014/main" id="{F9157D07-A5AE-5578-AD9B-1A71F90FEC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8329" y="1201316"/>
              <a:ext cx="4934942" cy="4358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Håndskrift 3">
                  <a:extLst>
                    <a:ext uri="{FF2B5EF4-FFF2-40B4-BE49-F238E27FC236}">
                      <a16:creationId xmlns:a16="http://schemas.microsoft.com/office/drawing/2014/main" id="{CC83D4D6-22F9-6DA0-4EED-CAACE9A55346}"/>
                    </a:ext>
                  </a:extLst>
                </p14:cNvPr>
                <p14:cNvContentPartPr/>
                <p14:nvPr/>
              </p14:nvContentPartPr>
              <p14:xfrm>
                <a:off x="3229249" y="2319318"/>
                <a:ext cx="2606040" cy="2205360"/>
              </p14:xfrm>
            </p:contentPart>
          </mc:Choice>
          <mc:Fallback xmlns="">
            <p:pic>
              <p:nvPicPr>
                <p:cNvPr id="4" name="Håndskrift 3">
                  <a:extLst>
                    <a:ext uri="{FF2B5EF4-FFF2-40B4-BE49-F238E27FC236}">
                      <a16:creationId xmlns:a16="http://schemas.microsoft.com/office/drawing/2014/main" id="{CC83D4D6-22F9-6DA0-4EED-CAACE9A5534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211249" y="2283678"/>
                  <a:ext cx="2641680" cy="227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Håndskrift 4">
                  <a:extLst>
                    <a:ext uri="{FF2B5EF4-FFF2-40B4-BE49-F238E27FC236}">
                      <a16:creationId xmlns:a16="http://schemas.microsoft.com/office/drawing/2014/main" id="{3DDE739A-B14D-F4EE-ED7B-2F3F22DD2F52}"/>
                    </a:ext>
                  </a:extLst>
                </p14:cNvPr>
                <p14:cNvContentPartPr/>
                <p14:nvPr/>
              </p14:nvContentPartPr>
              <p14:xfrm>
                <a:off x="4274329" y="3745638"/>
                <a:ext cx="244080" cy="199080"/>
              </p14:xfrm>
            </p:contentPart>
          </mc:Choice>
          <mc:Fallback xmlns="">
            <p:pic>
              <p:nvPicPr>
                <p:cNvPr id="5" name="Håndskrift 4">
                  <a:extLst>
                    <a:ext uri="{FF2B5EF4-FFF2-40B4-BE49-F238E27FC236}">
                      <a16:creationId xmlns:a16="http://schemas.microsoft.com/office/drawing/2014/main" id="{3DDE739A-B14D-F4EE-ED7B-2F3F22DD2F5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56689" y="3709998"/>
                  <a:ext cx="2797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Håndskrift 5">
                  <a:extLst>
                    <a:ext uri="{FF2B5EF4-FFF2-40B4-BE49-F238E27FC236}">
                      <a16:creationId xmlns:a16="http://schemas.microsoft.com/office/drawing/2014/main" id="{3E825D88-216E-8E82-AC19-A3C990F463BC}"/>
                    </a:ext>
                  </a:extLst>
                </p14:cNvPr>
                <p14:cNvContentPartPr/>
                <p14:nvPr/>
              </p14:nvContentPartPr>
              <p14:xfrm>
                <a:off x="3320329" y="4463118"/>
                <a:ext cx="223200" cy="5760"/>
              </p14:xfrm>
            </p:contentPart>
          </mc:Choice>
          <mc:Fallback xmlns="">
            <p:pic>
              <p:nvPicPr>
                <p:cNvPr id="6" name="Håndskrift 5">
                  <a:extLst>
                    <a:ext uri="{FF2B5EF4-FFF2-40B4-BE49-F238E27FC236}">
                      <a16:creationId xmlns:a16="http://schemas.microsoft.com/office/drawing/2014/main" id="{3E825D88-216E-8E82-AC19-A3C990F463B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302689" y="4427478"/>
                  <a:ext cx="2588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Håndskrift 6">
                  <a:extLst>
                    <a:ext uri="{FF2B5EF4-FFF2-40B4-BE49-F238E27FC236}">
                      <a16:creationId xmlns:a16="http://schemas.microsoft.com/office/drawing/2014/main" id="{76F41085-9C8E-A47A-FFA7-51F29A246AFD}"/>
                    </a:ext>
                  </a:extLst>
                </p14:cNvPr>
                <p14:cNvContentPartPr/>
                <p14:nvPr/>
              </p14:nvContentPartPr>
              <p14:xfrm>
                <a:off x="3209089" y="4323438"/>
                <a:ext cx="28080" cy="121680"/>
              </p14:xfrm>
            </p:contentPart>
          </mc:Choice>
          <mc:Fallback xmlns="">
            <p:pic>
              <p:nvPicPr>
                <p:cNvPr id="7" name="Håndskrift 6">
                  <a:extLst>
                    <a:ext uri="{FF2B5EF4-FFF2-40B4-BE49-F238E27FC236}">
                      <a16:creationId xmlns:a16="http://schemas.microsoft.com/office/drawing/2014/main" id="{76F41085-9C8E-A47A-FFA7-51F29A246AF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91089" y="4287438"/>
                  <a:ext cx="637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Håndskrift 7">
                  <a:extLst>
                    <a:ext uri="{FF2B5EF4-FFF2-40B4-BE49-F238E27FC236}">
                      <a16:creationId xmlns:a16="http://schemas.microsoft.com/office/drawing/2014/main" id="{DDD059C0-1843-295D-71D5-1E2D32F10B52}"/>
                    </a:ext>
                  </a:extLst>
                </p14:cNvPr>
                <p14:cNvContentPartPr/>
                <p14:nvPr/>
              </p14:nvContentPartPr>
              <p14:xfrm>
                <a:off x="4550809" y="3646638"/>
                <a:ext cx="101520" cy="55080"/>
              </p14:xfrm>
            </p:contentPart>
          </mc:Choice>
          <mc:Fallback xmlns="">
            <p:pic>
              <p:nvPicPr>
                <p:cNvPr id="8" name="Håndskrift 7">
                  <a:extLst>
                    <a:ext uri="{FF2B5EF4-FFF2-40B4-BE49-F238E27FC236}">
                      <a16:creationId xmlns:a16="http://schemas.microsoft.com/office/drawing/2014/main" id="{DDD059C0-1843-295D-71D5-1E2D32F10B5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532809" y="3610998"/>
                  <a:ext cx="1371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Håndskrift 8">
                  <a:extLst>
                    <a:ext uri="{FF2B5EF4-FFF2-40B4-BE49-F238E27FC236}">
                      <a16:creationId xmlns:a16="http://schemas.microsoft.com/office/drawing/2014/main" id="{29CEBE92-735C-5ACB-5D36-22FF805E88EC}"/>
                    </a:ext>
                  </a:extLst>
                </p14:cNvPr>
                <p14:cNvContentPartPr/>
                <p14:nvPr/>
              </p14:nvContentPartPr>
              <p14:xfrm>
                <a:off x="3776089" y="4148118"/>
                <a:ext cx="300960" cy="283680"/>
              </p14:xfrm>
            </p:contentPart>
          </mc:Choice>
          <mc:Fallback xmlns="">
            <p:pic>
              <p:nvPicPr>
                <p:cNvPr id="9" name="Håndskrift 8">
                  <a:extLst>
                    <a:ext uri="{FF2B5EF4-FFF2-40B4-BE49-F238E27FC236}">
                      <a16:creationId xmlns:a16="http://schemas.microsoft.com/office/drawing/2014/main" id="{29CEBE92-735C-5ACB-5D36-22FF805E88E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58089" y="4112478"/>
                  <a:ext cx="33660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Håndskrift 9">
                  <a:extLst>
                    <a:ext uri="{FF2B5EF4-FFF2-40B4-BE49-F238E27FC236}">
                      <a16:creationId xmlns:a16="http://schemas.microsoft.com/office/drawing/2014/main" id="{B8305B90-C164-00A5-D82E-B912E28CC0DB}"/>
                    </a:ext>
                  </a:extLst>
                </p14:cNvPr>
                <p14:cNvContentPartPr/>
                <p14:nvPr/>
              </p14:nvContentPartPr>
              <p14:xfrm>
                <a:off x="5622169" y="2696958"/>
                <a:ext cx="141840" cy="186120"/>
              </p14:xfrm>
            </p:contentPart>
          </mc:Choice>
          <mc:Fallback xmlns="">
            <p:pic>
              <p:nvPicPr>
                <p:cNvPr id="10" name="Håndskrift 9">
                  <a:extLst>
                    <a:ext uri="{FF2B5EF4-FFF2-40B4-BE49-F238E27FC236}">
                      <a16:creationId xmlns:a16="http://schemas.microsoft.com/office/drawing/2014/main" id="{B8305B90-C164-00A5-D82E-B912E28CC0D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04529" y="2660958"/>
                  <a:ext cx="177480" cy="2577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C68C947-82B0-91A9-206B-766BD2F38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Friktion</a:t>
            </a:r>
            <a:endParaRPr lang="en-GB" noProof="0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D7B9FAE9-3291-EAC0-86FE-87C5C6B3B76A}"/>
              </a:ext>
            </a:extLst>
          </p:cNvPr>
          <p:cNvSpPr txBox="1"/>
          <p:nvPr/>
        </p:nvSpPr>
        <p:spPr>
          <a:xfrm>
            <a:off x="539552" y="4075244"/>
            <a:ext cx="8208912" cy="1005788"/>
          </a:xfrm>
          <a:custGeom>
            <a:avLst/>
            <a:gdLst>
              <a:gd name="csX0" fmla="*/ 0 w 8208912"/>
              <a:gd name="csY0" fmla="*/ 0 h 1005788"/>
              <a:gd name="csX1" fmla="*/ 504262 w 8208912"/>
              <a:gd name="csY1" fmla="*/ 0 h 1005788"/>
              <a:gd name="csX2" fmla="*/ 844345 w 8208912"/>
              <a:gd name="csY2" fmla="*/ 0 h 1005788"/>
              <a:gd name="csX3" fmla="*/ 1594874 w 8208912"/>
              <a:gd name="csY3" fmla="*/ 0 h 1005788"/>
              <a:gd name="csX4" fmla="*/ 2099136 w 8208912"/>
              <a:gd name="csY4" fmla="*/ 0 h 1005788"/>
              <a:gd name="csX5" fmla="*/ 2603398 w 8208912"/>
              <a:gd name="csY5" fmla="*/ 0 h 1005788"/>
              <a:gd name="csX6" fmla="*/ 3353927 w 8208912"/>
              <a:gd name="csY6" fmla="*/ 0 h 1005788"/>
              <a:gd name="csX7" fmla="*/ 3776100 w 8208912"/>
              <a:gd name="csY7" fmla="*/ 0 h 1005788"/>
              <a:gd name="csX8" fmla="*/ 4526629 w 8208912"/>
              <a:gd name="csY8" fmla="*/ 0 h 1005788"/>
              <a:gd name="csX9" fmla="*/ 5277158 w 8208912"/>
              <a:gd name="csY9" fmla="*/ 0 h 1005788"/>
              <a:gd name="csX10" fmla="*/ 5863509 w 8208912"/>
              <a:gd name="csY10" fmla="*/ 0 h 1005788"/>
              <a:gd name="csX11" fmla="*/ 6614038 w 8208912"/>
              <a:gd name="csY11" fmla="*/ 0 h 1005788"/>
              <a:gd name="csX12" fmla="*/ 7118299 w 8208912"/>
              <a:gd name="csY12" fmla="*/ 0 h 1005788"/>
              <a:gd name="csX13" fmla="*/ 7622561 w 8208912"/>
              <a:gd name="csY13" fmla="*/ 0 h 1005788"/>
              <a:gd name="csX14" fmla="*/ 8208912 w 8208912"/>
              <a:gd name="csY14" fmla="*/ 0 h 1005788"/>
              <a:gd name="csX15" fmla="*/ 8208912 w 8208912"/>
              <a:gd name="csY15" fmla="*/ 492836 h 1005788"/>
              <a:gd name="csX16" fmla="*/ 8208912 w 8208912"/>
              <a:gd name="csY16" fmla="*/ 1005788 h 1005788"/>
              <a:gd name="csX17" fmla="*/ 7540472 w 8208912"/>
              <a:gd name="csY17" fmla="*/ 1005788 h 1005788"/>
              <a:gd name="csX18" fmla="*/ 6954121 w 8208912"/>
              <a:gd name="csY18" fmla="*/ 1005788 h 1005788"/>
              <a:gd name="csX19" fmla="*/ 6614038 w 8208912"/>
              <a:gd name="csY19" fmla="*/ 1005788 h 1005788"/>
              <a:gd name="csX20" fmla="*/ 6191865 w 8208912"/>
              <a:gd name="csY20" fmla="*/ 1005788 h 1005788"/>
              <a:gd name="csX21" fmla="*/ 5441336 w 8208912"/>
              <a:gd name="csY21" fmla="*/ 1005788 h 1005788"/>
              <a:gd name="csX22" fmla="*/ 4854985 w 8208912"/>
              <a:gd name="csY22" fmla="*/ 1005788 h 1005788"/>
              <a:gd name="csX23" fmla="*/ 4432812 w 8208912"/>
              <a:gd name="csY23" fmla="*/ 1005788 h 1005788"/>
              <a:gd name="csX24" fmla="*/ 3846462 w 8208912"/>
              <a:gd name="csY24" fmla="*/ 1005788 h 1005788"/>
              <a:gd name="csX25" fmla="*/ 3506378 w 8208912"/>
              <a:gd name="csY25" fmla="*/ 1005788 h 1005788"/>
              <a:gd name="csX26" fmla="*/ 3166295 w 8208912"/>
              <a:gd name="csY26" fmla="*/ 1005788 h 1005788"/>
              <a:gd name="csX27" fmla="*/ 2579944 w 8208912"/>
              <a:gd name="csY27" fmla="*/ 1005788 h 1005788"/>
              <a:gd name="csX28" fmla="*/ 2157771 w 8208912"/>
              <a:gd name="csY28" fmla="*/ 1005788 h 1005788"/>
              <a:gd name="csX29" fmla="*/ 1489331 w 8208912"/>
              <a:gd name="csY29" fmla="*/ 1005788 h 1005788"/>
              <a:gd name="csX30" fmla="*/ 1067159 w 8208912"/>
              <a:gd name="csY30" fmla="*/ 1005788 h 1005788"/>
              <a:gd name="csX31" fmla="*/ 0 w 8208912"/>
              <a:gd name="csY31" fmla="*/ 1005788 h 1005788"/>
              <a:gd name="csX32" fmla="*/ 0 w 8208912"/>
              <a:gd name="csY32" fmla="*/ 533068 h 1005788"/>
              <a:gd name="csX33" fmla="*/ 0 w 8208912"/>
              <a:gd name="csY33" fmla="*/ 0 h 10057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8208912" h="1005788" extrusionOk="0">
                <a:moveTo>
                  <a:pt x="0" y="0"/>
                </a:moveTo>
                <a:cubicBezTo>
                  <a:pt x="246636" y="-30407"/>
                  <a:pt x="360262" y="13323"/>
                  <a:pt x="504262" y="0"/>
                </a:cubicBezTo>
                <a:cubicBezTo>
                  <a:pt x="648262" y="-13323"/>
                  <a:pt x="679286" y="28607"/>
                  <a:pt x="844345" y="0"/>
                </a:cubicBezTo>
                <a:cubicBezTo>
                  <a:pt x="1009404" y="-28607"/>
                  <a:pt x="1299369" y="17542"/>
                  <a:pt x="1594874" y="0"/>
                </a:cubicBezTo>
                <a:cubicBezTo>
                  <a:pt x="1890379" y="-17542"/>
                  <a:pt x="1886602" y="39800"/>
                  <a:pt x="2099136" y="0"/>
                </a:cubicBezTo>
                <a:cubicBezTo>
                  <a:pt x="2311670" y="-39800"/>
                  <a:pt x="2440207" y="57967"/>
                  <a:pt x="2603398" y="0"/>
                </a:cubicBezTo>
                <a:cubicBezTo>
                  <a:pt x="2766589" y="-57967"/>
                  <a:pt x="3070522" y="41774"/>
                  <a:pt x="3353927" y="0"/>
                </a:cubicBezTo>
                <a:cubicBezTo>
                  <a:pt x="3637332" y="-41774"/>
                  <a:pt x="3566785" y="8182"/>
                  <a:pt x="3776100" y="0"/>
                </a:cubicBezTo>
                <a:cubicBezTo>
                  <a:pt x="3985415" y="-8182"/>
                  <a:pt x="4216630" y="82014"/>
                  <a:pt x="4526629" y="0"/>
                </a:cubicBezTo>
                <a:cubicBezTo>
                  <a:pt x="4836628" y="-82014"/>
                  <a:pt x="5064471" y="47942"/>
                  <a:pt x="5277158" y="0"/>
                </a:cubicBezTo>
                <a:cubicBezTo>
                  <a:pt x="5489845" y="-47942"/>
                  <a:pt x="5573859" y="67068"/>
                  <a:pt x="5863509" y="0"/>
                </a:cubicBezTo>
                <a:cubicBezTo>
                  <a:pt x="6153159" y="-67068"/>
                  <a:pt x="6435038" y="82108"/>
                  <a:pt x="6614038" y="0"/>
                </a:cubicBezTo>
                <a:cubicBezTo>
                  <a:pt x="6793038" y="-82108"/>
                  <a:pt x="6993882" y="18008"/>
                  <a:pt x="7118299" y="0"/>
                </a:cubicBezTo>
                <a:cubicBezTo>
                  <a:pt x="7242716" y="-18008"/>
                  <a:pt x="7403784" y="44748"/>
                  <a:pt x="7622561" y="0"/>
                </a:cubicBezTo>
                <a:cubicBezTo>
                  <a:pt x="7841338" y="-44748"/>
                  <a:pt x="7990564" y="50101"/>
                  <a:pt x="8208912" y="0"/>
                </a:cubicBezTo>
                <a:cubicBezTo>
                  <a:pt x="8234643" y="179432"/>
                  <a:pt x="8174765" y="303631"/>
                  <a:pt x="8208912" y="492836"/>
                </a:cubicBezTo>
                <a:cubicBezTo>
                  <a:pt x="8243059" y="682041"/>
                  <a:pt x="8164092" y="775496"/>
                  <a:pt x="8208912" y="1005788"/>
                </a:cubicBezTo>
                <a:cubicBezTo>
                  <a:pt x="7972880" y="1085302"/>
                  <a:pt x="7838021" y="976106"/>
                  <a:pt x="7540472" y="1005788"/>
                </a:cubicBezTo>
                <a:cubicBezTo>
                  <a:pt x="7242923" y="1035470"/>
                  <a:pt x="7106844" y="958510"/>
                  <a:pt x="6954121" y="1005788"/>
                </a:cubicBezTo>
                <a:cubicBezTo>
                  <a:pt x="6801398" y="1053066"/>
                  <a:pt x="6703555" y="981393"/>
                  <a:pt x="6614038" y="1005788"/>
                </a:cubicBezTo>
                <a:cubicBezTo>
                  <a:pt x="6524521" y="1030183"/>
                  <a:pt x="6302238" y="961075"/>
                  <a:pt x="6191865" y="1005788"/>
                </a:cubicBezTo>
                <a:cubicBezTo>
                  <a:pt x="6081492" y="1050501"/>
                  <a:pt x="5784695" y="998996"/>
                  <a:pt x="5441336" y="1005788"/>
                </a:cubicBezTo>
                <a:cubicBezTo>
                  <a:pt x="5097977" y="1012580"/>
                  <a:pt x="5107824" y="1001132"/>
                  <a:pt x="4854985" y="1005788"/>
                </a:cubicBezTo>
                <a:cubicBezTo>
                  <a:pt x="4602146" y="1010444"/>
                  <a:pt x="4594102" y="955563"/>
                  <a:pt x="4432812" y="1005788"/>
                </a:cubicBezTo>
                <a:cubicBezTo>
                  <a:pt x="4271522" y="1056013"/>
                  <a:pt x="4098735" y="971298"/>
                  <a:pt x="3846462" y="1005788"/>
                </a:cubicBezTo>
                <a:cubicBezTo>
                  <a:pt x="3594189" y="1040278"/>
                  <a:pt x="3613625" y="998659"/>
                  <a:pt x="3506378" y="1005788"/>
                </a:cubicBezTo>
                <a:cubicBezTo>
                  <a:pt x="3399131" y="1012917"/>
                  <a:pt x="3300827" y="967723"/>
                  <a:pt x="3166295" y="1005788"/>
                </a:cubicBezTo>
                <a:cubicBezTo>
                  <a:pt x="3031763" y="1043853"/>
                  <a:pt x="2795874" y="976437"/>
                  <a:pt x="2579944" y="1005788"/>
                </a:cubicBezTo>
                <a:cubicBezTo>
                  <a:pt x="2364014" y="1035139"/>
                  <a:pt x="2300002" y="1003306"/>
                  <a:pt x="2157771" y="1005788"/>
                </a:cubicBezTo>
                <a:cubicBezTo>
                  <a:pt x="2015540" y="1008270"/>
                  <a:pt x="1694582" y="952515"/>
                  <a:pt x="1489331" y="1005788"/>
                </a:cubicBezTo>
                <a:cubicBezTo>
                  <a:pt x="1284080" y="1059061"/>
                  <a:pt x="1175939" y="998466"/>
                  <a:pt x="1067159" y="1005788"/>
                </a:cubicBezTo>
                <a:cubicBezTo>
                  <a:pt x="958379" y="1013110"/>
                  <a:pt x="257542" y="903882"/>
                  <a:pt x="0" y="1005788"/>
                </a:cubicBezTo>
                <a:cubicBezTo>
                  <a:pt x="-7617" y="771272"/>
                  <a:pt x="56114" y="748352"/>
                  <a:pt x="0" y="533068"/>
                </a:cubicBezTo>
                <a:cubicBezTo>
                  <a:pt x="-56114" y="317784"/>
                  <a:pt x="46277" y="152260"/>
                  <a:pt x="0" y="0"/>
                </a:cubicBezTo>
                <a:close/>
              </a:path>
            </a:pathLst>
          </a:custGeom>
          <a:noFill/>
          <a:ln w="47625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da-DK" sz="1800" b="1" dirty="0"/>
              <a:t>Én ting der gør det nemt at arbejde sammen med mig?</a:t>
            </a:r>
          </a:p>
          <a:p>
            <a:pPr marL="342900" indent="-342900" algn="ctr">
              <a:lnSpc>
                <a:spcPct val="150000"/>
              </a:lnSpc>
              <a:buFont typeface="Wingdings" pitchFamily="2" charset="2"/>
              <a:buChar char="ü"/>
            </a:pPr>
            <a:r>
              <a:rPr lang="da-DK" sz="1800" b="1" dirty="0"/>
              <a:t>Én ting der gør det svært at arbejde sammen med mig?</a:t>
            </a:r>
          </a:p>
        </p:txBody>
      </p:sp>
    </p:spTree>
    <p:extLst>
      <p:ext uri="{BB962C8B-B14F-4D97-AF65-F5344CB8AC3E}">
        <p14:creationId xmlns:p14="http://schemas.microsoft.com/office/powerpoint/2010/main" val="276974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80327" y="0"/>
            <a:ext cx="4223921" cy="952500"/>
          </a:xfrm>
        </p:spPr>
        <p:txBody>
          <a:bodyPr/>
          <a:lstStyle/>
          <a:p>
            <a:r>
              <a:rPr lang="da-DK" sz="2267" dirty="0"/>
              <a:t>Kompetence-dragten</a:t>
            </a:r>
          </a:p>
        </p:txBody>
      </p:sp>
      <p:sp>
        <p:nvSpPr>
          <p:cNvPr id="5" name="Rektangel 4"/>
          <p:cNvSpPr/>
          <p:nvPr/>
        </p:nvSpPr>
        <p:spPr>
          <a:xfrm>
            <a:off x="2580327" y="5350459"/>
            <a:ext cx="3920695" cy="2673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907"/>
          </a:p>
        </p:txBody>
      </p:sp>
      <p:pic>
        <p:nvPicPr>
          <p:cNvPr id="4" name="Billede 3" descr="Et billede, der indeholder skærmbillede, tøj, Ansigt, tekst&#10;&#10;Automatisk genereret beskrivelse">
            <a:extLst>
              <a:ext uri="{FF2B5EF4-FFF2-40B4-BE49-F238E27FC236}">
                <a16:creationId xmlns:a16="http://schemas.microsoft.com/office/drawing/2014/main" id="{AB35F60C-D6EE-59F3-F8A5-9B9C06B073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6" t="15197" r="6481" b="34388"/>
          <a:stretch/>
        </p:blipFill>
        <p:spPr>
          <a:xfrm>
            <a:off x="942914" y="1356847"/>
            <a:ext cx="3128136" cy="3993612"/>
          </a:xfrm>
          <a:prstGeom prst="rect">
            <a:avLst/>
          </a:prstGeom>
        </p:spPr>
      </p:pic>
      <p:pic>
        <p:nvPicPr>
          <p:cNvPr id="3" name="Picture 2" descr="Crocheted Batman costume : r/pics">
            <a:extLst>
              <a:ext uri="{FF2B5EF4-FFF2-40B4-BE49-F238E27FC236}">
                <a16:creationId xmlns:a16="http://schemas.microsoft.com/office/drawing/2014/main" id="{59AF13EF-0138-50C1-D84E-A5EB4619F9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0" t="5637" r="9335" b="23348"/>
          <a:stretch/>
        </p:blipFill>
        <p:spPr bwMode="auto">
          <a:xfrm flipH="1">
            <a:off x="5004048" y="1356847"/>
            <a:ext cx="2811417" cy="406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376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2653303" y="1102501"/>
            <a:ext cx="3847716" cy="612352"/>
          </a:xfrm>
        </p:spPr>
        <p:txBody>
          <a:bodyPr>
            <a:noAutofit/>
          </a:bodyPr>
          <a:lstStyle/>
          <a:p>
            <a:pPr algn="ctr" eaLnBrk="1" hangingPunct="1"/>
            <a:br>
              <a:rPr lang="da-DK" sz="2494" dirty="0"/>
            </a:br>
            <a:r>
              <a:rPr lang="da-DK" sz="2494" dirty="0"/>
              <a:t>Tak for denne gang!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da-DK" sz="1177" dirty="0"/>
          </a:p>
          <a:p>
            <a:pPr marL="0" indent="0" algn="ctr">
              <a:lnSpc>
                <a:spcPct val="90000"/>
              </a:lnSpc>
              <a:buNone/>
            </a:pPr>
            <a:endParaRPr lang="da-DK" sz="1177" dirty="0"/>
          </a:p>
          <a:p>
            <a:pPr algn="ctr" eaLnBrk="1" hangingPunct="1">
              <a:lnSpc>
                <a:spcPct val="90000"/>
              </a:lnSpc>
            </a:pPr>
            <a:endParaRPr lang="da-DK" sz="1177" dirty="0"/>
          </a:p>
          <a:p>
            <a:pPr algn="ctr" eaLnBrk="1" hangingPunct="1">
              <a:lnSpc>
                <a:spcPct val="90000"/>
              </a:lnSpc>
            </a:pPr>
            <a:endParaRPr lang="da-DK" sz="1177" dirty="0"/>
          </a:p>
          <a:p>
            <a:pPr algn="ctr" eaLnBrk="1" hangingPunct="1">
              <a:lnSpc>
                <a:spcPct val="90000"/>
              </a:lnSpc>
            </a:pPr>
            <a:endParaRPr lang="da-DK" sz="1177" dirty="0"/>
          </a:p>
          <a:p>
            <a:pPr algn="ctr" eaLnBrk="1" hangingPunct="1">
              <a:lnSpc>
                <a:spcPct val="90000"/>
              </a:lnSpc>
            </a:pPr>
            <a:endParaRPr lang="da-DK" sz="1177" dirty="0"/>
          </a:p>
          <a:p>
            <a:pPr algn="ctr" eaLnBrk="1" hangingPunct="1">
              <a:lnSpc>
                <a:spcPct val="90000"/>
              </a:lnSpc>
            </a:pPr>
            <a:endParaRPr lang="da-DK" sz="1177" dirty="0"/>
          </a:p>
          <a:p>
            <a:pPr algn="ctr" eaLnBrk="1" hangingPunct="1">
              <a:lnSpc>
                <a:spcPct val="90000"/>
              </a:lnSpc>
            </a:pPr>
            <a:endParaRPr lang="da-DK" sz="1177" dirty="0"/>
          </a:p>
          <a:p>
            <a:pPr algn="ctr" eaLnBrk="1" hangingPunct="1">
              <a:lnSpc>
                <a:spcPct val="90000"/>
              </a:lnSpc>
            </a:pPr>
            <a:endParaRPr lang="da-DK" sz="1177" dirty="0"/>
          </a:p>
          <a:p>
            <a:pPr marL="0" indent="0" algn="ctr">
              <a:lnSpc>
                <a:spcPct val="90000"/>
              </a:lnSpc>
              <a:buNone/>
            </a:pPr>
            <a:r>
              <a:rPr lang="da-DK" sz="1361" dirty="0"/>
              <a:t>Mads Lønnerup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da-DK" sz="1361" b="1" dirty="0">
                <a:solidFill>
                  <a:srgbClr val="000000"/>
                </a:solidFill>
              </a:rPr>
              <a:t>SUPPLEMENT AS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da-DK" sz="1177" b="1" dirty="0">
                <a:solidFill>
                  <a:srgbClr val="000000"/>
                </a:solidFill>
              </a:rPr>
              <a:t>Telefon:</a:t>
            </a:r>
            <a:r>
              <a:rPr lang="da-DK" sz="1177" dirty="0">
                <a:solidFill>
                  <a:srgbClr val="000000"/>
                </a:solidFill>
              </a:rPr>
              <a:t> 22 25 58 39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da-DK" sz="1361" dirty="0" err="1">
                <a:solidFill>
                  <a:srgbClr val="000000"/>
                </a:solidFill>
              </a:rPr>
              <a:t>ml@supplement.dk</a:t>
            </a:r>
            <a:br>
              <a:rPr lang="da-DK" sz="1361" dirty="0">
                <a:solidFill>
                  <a:srgbClr val="000000"/>
                </a:solidFill>
              </a:rPr>
            </a:br>
            <a:r>
              <a:rPr lang="da-DK" sz="1361" b="1" dirty="0" err="1">
                <a:solidFill>
                  <a:srgbClr val="000000"/>
                </a:solidFill>
              </a:rPr>
              <a:t>www.supplement.dk</a:t>
            </a:r>
            <a:br>
              <a:rPr lang="da-DK" sz="1177" dirty="0">
                <a:solidFill>
                  <a:srgbClr val="000000"/>
                </a:solidFill>
              </a:rPr>
            </a:br>
            <a:endParaRPr lang="da-DK" sz="1177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185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F53357-D98F-251D-919C-EFD5E5E8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27133"/>
            <a:ext cx="7772400" cy="952500"/>
          </a:xfrm>
        </p:spPr>
        <p:txBody>
          <a:bodyPr/>
          <a:lstStyle/>
          <a:p>
            <a:r>
              <a:rPr lang="da-DK" dirty="0"/>
              <a:t>Til akademiske abstinenser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8B64CF-9126-40EE-711F-EB490240D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7300"/>
            <a:ext cx="7772400" cy="380470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a-DK" sz="1100" b="1" dirty="0"/>
              <a:t> Om anerkendelse og ledelse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Hasle, Peter et al</a:t>
            </a:r>
          </a:p>
          <a:p>
            <a:pPr marL="228600" indent="-228600">
              <a:spcBef>
                <a:spcPts val="0"/>
              </a:spcBef>
              <a:buAutoNum type="arabicPlain" startAt="2010"/>
            </a:pPr>
            <a:r>
              <a:rPr lang="da-DK" sz="1100" i="1" dirty="0"/>
              <a:t>Ledelse med social kapital</a:t>
            </a:r>
            <a:r>
              <a:rPr lang="da-DK" sz="1100" dirty="0"/>
              <a:t>, Lindhardt &amp; Ringhof, København</a:t>
            </a:r>
          </a:p>
          <a:p>
            <a:pPr marL="0" indent="0">
              <a:spcBef>
                <a:spcPts val="0"/>
              </a:spcBef>
              <a:buNone/>
            </a:pP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Honnet, Axel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2006	</a:t>
            </a:r>
            <a:r>
              <a:rPr lang="da-DK" sz="1100" i="1" dirty="0"/>
              <a:t>Kampen om anerkendelse, </a:t>
            </a:r>
            <a:r>
              <a:rPr lang="da-DK" sz="1100" dirty="0"/>
              <a:t>Hans Reitzels forlag, København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2003	</a:t>
            </a:r>
            <a:r>
              <a:rPr lang="da-DK" sz="1100" i="1" dirty="0"/>
              <a:t>Behovet for anerkendelse, </a:t>
            </a:r>
            <a:r>
              <a:rPr lang="da-DK" sz="1100" dirty="0"/>
              <a:t>Hans Reitzels forlag, København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 err="1"/>
              <a:t>Raffnsøe</a:t>
            </a:r>
            <a:r>
              <a:rPr lang="da-DK" sz="1100" dirty="0"/>
              <a:t>-Møller, Morten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2008	’Indledning’ in: </a:t>
            </a:r>
            <a:r>
              <a:rPr lang="da-DK" sz="1100" i="1" dirty="0"/>
              <a:t>Modernitetens ubehag – Autenticitetens etik</a:t>
            </a:r>
            <a:r>
              <a:rPr lang="da-DK" sz="1100" dirty="0"/>
              <a:t>, </a:t>
            </a:r>
            <a:r>
              <a:rPr lang="da-DK" sz="1100" dirty="0" err="1"/>
              <a:t>Philosophia</a:t>
            </a:r>
            <a:r>
              <a:rPr lang="da-DK" sz="1100" dirty="0"/>
              <a:t>, Aarhus.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Rosa, Hartmut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2014	</a:t>
            </a:r>
            <a:r>
              <a:rPr lang="da-DK" sz="1100" i="1" dirty="0"/>
              <a:t>Fremmedgørelse og acceleration</a:t>
            </a:r>
            <a:r>
              <a:rPr lang="da-DK" sz="1100" dirty="0"/>
              <a:t>, Hans Reitzels forlag, København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Taylor, Charles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2008	</a:t>
            </a:r>
            <a:r>
              <a:rPr lang="en-US" sz="1100" i="1" dirty="0"/>
              <a:t>Modernitetens </a:t>
            </a:r>
            <a:r>
              <a:rPr lang="en-US" sz="1100" i="1" dirty="0" err="1"/>
              <a:t>ubehag</a:t>
            </a:r>
            <a:r>
              <a:rPr lang="en-US" sz="1100" i="1" dirty="0"/>
              <a:t> – Autenticitetens </a:t>
            </a:r>
            <a:r>
              <a:rPr lang="en-US" sz="1100" i="1" dirty="0" err="1"/>
              <a:t>etik</a:t>
            </a:r>
            <a:r>
              <a:rPr lang="en-US" sz="1100" dirty="0"/>
              <a:t>, Philosophia, Aarhus.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b="1" dirty="0"/>
              <a:t>Om brok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Held, Barbara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1999	</a:t>
            </a:r>
            <a:r>
              <a:rPr lang="en-US" sz="1100" i="1" dirty="0"/>
              <a:t>Stop Smiling, Start Kvetching</a:t>
            </a:r>
            <a:r>
              <a:rPr lang="en-US" sz="1100" dirty="0"/>
              <a:t>, </a:t>
            </a:r>
            <a:r>
              <a:rPr lang="en-US" sz="1100" dirty="0" err="1"/>
              <a:t>Audenreed</a:t>
            </a:r>
            <a:r>
              <a:rPr lang="en-US" sz="1100" dirty="0"/>
              <a:t> Press, Main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Steensgaard, Storm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2019	</a:t>
            </a:r>
            <a:r>
              <a:rPr lang="da-DK" sz="1100" i="1" dirty="0"/>
              <a:t>Brok – om at håndtere dårlige ting på en god måde</a:t>
            </a:r>
            <a:r>
              <a:rPr lang="da-DK" sz="1100" dirty="0"/>
              <a:t>, Forlaget Forkant.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 </a:t>
            </a:r>
          </a:p>
          <a:p>
            <a:pPr marL="0" indent="0">
              <a:spcBef>
                <a:spcPts val="0"/>
              </a:spcBef>
              <a:buNone/>
            </a:pPr>
            <a:endParaRPr lang="da-DK" sz="1100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D89F83D-A878-D9B2-2743-BBC8FDD33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AB033-6BAD-4837-8DBF-62366F6838B4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7503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BDB667-7870-B509-D439-60EA31F41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53244"/>
            <a:ext cx="7772400" cy="43204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Willig, Rasmus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2016	</a:t>
            </a:r>
            <a:r>
              <a:rPr lang="da-DK" sz="1100" i="1" dirty="0"/>
              <a:t>Afvæbnet kritik</a:t>
            </a:r>
            <a:r>
              <a:rPr lang="da-DK" sz="1100" dirty="0"/>
              <a:t>, Hans Reitzels Forlag, København.</a:t>
            </a:r>
          </a:p>
          <a:p>
            <a:pPr marL="0" indent="0">
              <a:spcBef>
                <a:spcPts val="0"/>
              </a:spcBef>
              <a:buNone/>
            </a:pPr>
            <a:endParaRPr lang="da-DK" sz="1100" b="1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b="1" dirty="0"/>
              <a:t>Om dyder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Aristoteles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1955	</a:t>
            </a:r>
            <a:r>
              <a:rPr lang="da-DK" sz="1100" i="1" dirty="0"/>
              <a:t>Vejen til Livslykken</a:t>
            </a:r>
            <a:r>
              <a:rPr lang="da-DK" sz="1100" dirty="0"/>
              <a:t>, Nyt Nordisk Forlag, København.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2000	Etikken, DET lille FORLAG, Frederiksberg.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Durkheim, Emile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2001	</a:t>
            </a:r>
            <a:r>
              <a:rPr lang="en-US" sz="1100" i="1" dirty="0"/>
              <a:t>The Elementary Forms of Religious Life, </a:t>
            </a:r>
            <a:r>
              <a:rPr lang="en-US" sz="1100" dirty="0"/>
              <a:t>Oxford University Press, Oxford. 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2002	</a:t>
            </a:r>
            <a:r>
              <a:rPr lang="en-US" sz="1100" i="1" dirty="0"/>
              <a:t>Moral Education, </a:t>
            </a:r>
            <a:r>
              <a:rPr lang="en-US" sz="1100" dirty="0"/>
              <a:t>Dover publications, Mineola, New York.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Husted, Jørgen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2005	</a:t>
            </a:r>
            <a:r>
              <a:rPr lang="da-DK" sz="1100" i="1" dirty="0"/>
              <a:t>Etik, moral &amp; værdier</a:t>
            </a:r>
            <a:r>
              <a:rPr lang="da-DK" sz="1100" dirty="0"/>
              <a:t>, </a:t>
            </a:r>
            <a:r>
              <a:rPr lang="da-DK" sz="1100" dirty="0" err="1"/>
              <a:t>Philosophia</a:t>
            </a:r>
            <a:r>
              <a:rPr lang="da-DK" sz="1100" dirty="0"/>
              <a:t>, Aarhus.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Kirkeby, Ole Fogh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2001	</a:t>
            </a:r>
            <a:r>
              <a:rPr lang="da-DK" sz="1100" i="1" dirty="0"/>
              <a:t>Organisationsfilosofi</a:t>
            </a:r>
            <a:r>
              <a:rPr lang="da-DK" sz="1100" dirty="0"/>
              <a:t>, Samfundslitteratur, Frederiksberg.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2016	</a:t>
            </a:r>
            <a:r>
              <a:rPr lang="da-DK" sz="1100" i="1" dirty="0"/>
              <a:t>Protreptik</a:t>
            </a:r>
            <a:r>
              <a:rPr lang="da-DK" sz="1100" dirty="0"/>
              <a:t>, Samfundslitteratur, Frederiksberg.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2017	</a:t>
            </a:r>
            <a:r>
              <a:rPr lang="da-DK" sz="1100" i="1" dirty="0"/>
              <a:t>Robusthed, skrøbelighed og det generøse lederskab</a:t>
            </a:r>
            <a:r>
              <a:rPr lang="da-DK" sz="1100" dirty="0"/>
              <a:t>, Gyldendal, København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 err="1"/>
              <a:t>Ofman</a:t>
            </a:r>
            <a:r>
              <a:rPr lang="da-DK" sz="1100" dirty="0"/>
              <a:t>, Daniel 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2002	</a:t>
            </a:r>
            <a:r>
              <a:rPr lang="da-DK" sz="1100" i="1" dirty="0"/>
              <a:t>Kernekvaliteter</a:t>
            </a:r>
            <a:r>
              <a:rPr lang="da-DK" sz="1100" dirty="0"/>
              <a:t>, JP Bøger, Viby.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Solomon, Robert C.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1993	</a:t>
            </a:r>
            <a:r>
              <a:rPr lang="en-US" sz="1100" i="1" dirty="0"/>
              <a:t>Ethics and Excellence</a:t>
            </a:r>
            <a:r>
              <a:rPr lang="en-US" sz="1100" dirty="0"/>
              <a:t>, Oxford University Press, New York.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Thorup, Mikkel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2016	</a:t>
            </a:r>
            <a:r>
              <a:rPr lang="da-DK" sz="1100" i="1" dirty="0"/>
              <a:t>Du skylder! – Om moralsk og økonomisk gæld,</a:t>
            </a:r>
            <a:r>
              <a:rPr lang="da-DK" sz="1100" dirty="0"/>
              <a:t> Klim, Aarhus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>
              <a:spcBef>
                <a:spcPts val="0"/>
              </a:spcBef>
            </a:pPr>
            <a:endParaRPr lang="da-DK" sz="1100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E99629C-BA14-CF1B-334C-ECFBBECB5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AB033-6BAD-4837-8DBF-62366F6838B4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5414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184D72-730E-1E49-C2C8-A8725D618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413" y="553244"/>
            <a:ext cx="7772400" cy="468052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a-DK" sz="1100" b="1" dirty="0"/>
              <a:t>Om kognition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 err="1"/>
              <a:t>Goldin</a:t>
            </a:r>
            <a:r>
              <a:rPr lang="da-DK" sz="1100" dirty="0"/>
              <a:t>, Phillip R. </a:t>
            </a:r>
            <a:r>
              <a:rPr lang="da-DK" sz="1100" i="1" dirty="0"/>
              <a:t>et al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2008	</a:t>
            </a:r>
            <a:r>
              <a:rPr lang="en-US" sz="1100" i="1" dirty="0"/>
              <a:t>The Neural Bases of Emotion Regulation: Reappraisal and Suppression of Negative Emotion</a:t>
            </a:r>
            <a:r>
              <a:rPr lang="en-US" sz="1100" dirty="0"/>
              <a:t>, 	Biological Psychiatry, 2008, vol. 63.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Kahneman, Daniel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2011	</a:t>
            </a:r>
            <a:r>
              <a:rPr lang="en-US" sz="1100" i="1" dirty="0"/>
              <a:t>Thinking fast and slow</a:t>
            </a:r>
            <a:r>
              <a:rPr lang="en-US" sz="1100" dirty="0"/>
              <a:t>, Penguin books, London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Liang, </a:t>
            </a:r>
            <a:r>
              <a:rPr lang="en-US" sz="1100" dirty="0" err="1"/>
              <a:t>Lindie</a:t>
            </a:r>
            <a:r>
              <a:rPr lang="en-US" sz="1100" dirty="0"/>
              <a:t> et al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2018	‘Righting a wrong: Retaliation on a voodoo doll symbolizing an abusive supervisor restores 	justice’ in: The Leadership Quarterly, Hentet 30. </a:t>
            </a:r>
            <a:r>
              <a:rPr lang="da-DK" sz="1100" dirty="0"/>
              <a:t>Marts 2018 på </a:t>
            </a:r>
            <a:r>
              <a:rPr lang="da-DK" sz="1100" dirty="0">
                <a:hlinkClick r:id="rId2"/>
              </a:rPr>
              <a:t>https://www.sciencedirect.com/-</a:t>
            </a:r>
            <a:r>
              <a:rPr lang="da-DK" sz="1100" dirty="0"/>
              <a:t>	science/</a:t>
            </a:r>
            <a:r>
              <a:rPr lang="da-DK" sz="1100" dirty="0" err="1"/>
              <a:t>article</a:t>
            </a:r>
            <a:r>
              <a:rPr lang="da-DK" sz="1100" dirty="0"/>
              <a:t>/</a:t>
            </a:r>
            <a:r>
              <a:rPr lang="da-DK" sz="1100" dirty="0" err="1"/>
              <a:t>pii</a:t>
            </a:r>
            <a:r>
              <a:rPr lang="da-DK" sz="1100" dirty="0"/>
              <a:t>/S104898431730276X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 err="1"/>
              <a:t>Mirdal</a:t>
            </a:r>
            <a:r>
              <a:rPr lang="da-DK" sz="1100" dirty="0"/>
              <a:t>, </a:t>
            </a:r>
            <a:r>
              <a:rPr lang="da-DK" sz="1100" dirty="0" err="1"/>
              <a:t>Gretty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1990	</a:t>
            </a:r>
            <a:r>
              <a:rPr lang="da-DK" sz="1100" dirty="0" err="1"/>
              <a:t>Psykosomatrik</a:t>
            </a:r>
            <a:r>
              <a:rPr lang="da-DK" sz="1100" dirty="0"/>
              <a:t>, Munksgaard, København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 err="1"/>
              <a:t>Mullainathan</a:t>
            </a:r>
            <a:r>
              <a:rPr lang="da-DK" sz="1100" dirty="0"/>
              <a:t>, S. &amp; </a:t>
            </a:r>
            <a:r>
              <a:rPr lang="da-DK" sz="1100" dirty="0" err="1"/>
              <a:t>Shafir</a:t>
            </a:r>
            <a:r>
              <a:rPr lang="da-DK" sz="1100" dirty="0"/>
              <a:t>, 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2013	</a:t>
            </a:r>
            <a:r>
              <a:rPr lang="en-US" sz="1100" i="1" dirty="0"/>
              <a:t>Scarcity</a:t>
            </a:r>
            <a:r>
              <a:rPr lang="en-US" sz="1100" dirty="0"/>
              <a:t>, Picador, New York.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Van </a:t>
            </a:r>
            <a:r>
              <a:rPr lang="en-US" sz="1100" dirty="0" err="1"/>
              <a:t>Maanen</a:t>
            </a:r>
            <a:r>
              <a:rPr lang="en-US" sz="1100" dirty="0"/>
              <a:t>, John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2004	’The Smile Factory’ in: </a:t>
            </a:r>
            <a:r>
              <a:rPr lang="en-US" sz="1100" dirty="0" err="1"/>
              <a:t>Staw</a:t>
            </a:r>
            <a:r>
              <a:rPr lang="en-US" sz="1100" dirty="0"/>
              <a:t>, B. </a:t>
            </a:r>
            <a:r>
              <a:rPr lang="en-US" sz="1100" i="1" dirty="0"/>
              <a:t>Psychological dimensions of organizational behavior</a:t>
            </a:r>
            <a:r>
              <a:rPr lang="en-US" sz="1100" dirty="0"/>
              <a:t>, Pearson 	Prentice Hall, New Jersey.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Nickelsen, Niels Christian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2011	‘Positivitet og emotionel make-up blandt døende på hospice’ in: Elmholdt, C. et al (red.), </a:t>
            </a:r>
            <a:r>
              <a:rPr lang="da-DK" sz="1100" i="1" dirty="0"/>
              <a:t>Følelser 	i ledelse</a:t>
            </a:r>
            <a:r>
              <a:rPr lang="da-DK" sz="1100" dirty="0"/>
              <a:t>, Klim, Aarhus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b="1" dirty="0"/>
              <a:t> </a:t>
            </a:r>
            <a:endParaRPr lang="da-DK" sz="1100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0B3F98A-454F-0637-55EB-01A1154D4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AB033-6BAD-4837-8DBF-62366F6838B4}" type="slidenum">
              <a:rPr lang="da-DK" smtClean="0"/>
              <a:pPr/>
              <a:t>20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0653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CF1C56-A8A7-5703-7CEA-C0EF24001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5212"/>
            <a:ext cx="7772400" cy="380470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b="1" dirty="0"/>
              <a:t>Om </a:t>
            </a:r>
            <a:r>
              <a:rPr lang="en-US" sz="1100" b="1" dirty="0" err="1"/>
              <a:t>ritualer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 err="1"/>
              <a:t>Gennep</a:t>
            </a:r>
            <a:r>
              <a:rPr lang="en-US" sz="1100" dirty="0"/>
              <a:t>, Arnold van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1960	</a:t>
            </a:r>
            <a:r>
              <a:rPr lang="en-US" sz="1100" i="1" dirty="0"/>
              <a:t>The Rites of Passage</a:t>
            </a:r>
            <a:r>
              <a:rPr lang="en-US" sz="1100" dirty="0"/>
              <a:t>, The University of Chicago Press, Chicago.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Pals, Daniel L.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1996	</a:t>
            </a:r>
            <a:r>
              <a:rPr lang="en-US" sz="1100" i="1" dirty="0"/>
              <a:t>Seven Theories of Religion, </a:t>
            </a:r>
            <a:r>
              <a:rPr lang="en-US" sz="1100" dirty="0"/>
              <a:t>Oxford University Press, Oxford. 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Parker, Robert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1983	</a:t>
            </a:r>
            <a:r>
              <a:rPr lang="en-US" sz="1100" i="1" dirty="0"/>
              <a:t>Miasma</a:t>
            </a:r>
            <a:r>
              <a:rPr lang="en-US" sz="1100" dirty="0"/>
              <a:t>, Oxford University Press, Oxford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Sørensen, Jesper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1997	‘Den naturlige kultur’ in: </a:t>
            </a:r>
            <a:r>
              <a:rPr lang="da-DK" sz="1100" i="1" dirty="0"/>
              <a:t>Chaos 28, </a:t>
            </a:r>
            <a:r>
              <a:rPr lang="da-DK" sz="1100" dirty="0"/>
              <a:t>s. 131-144, Aarhus.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b="1" dirty="0"/>
              <a:t>Om sprogliggørelse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Austin, J. L.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1997	</a:t>
            </a:r>
            <a:r>
              <a:rPr lang="da-DK" sz="1100" i="1" dirty="0"/>
              <a:t>Ord der virker, </a:t>
            </a:r>
            <a:r>
              <a:rPr lang="da-DK" sz="1100" dirty="0"/>
              <a:t>Gyldendal, København.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 err="1"/>
              <a:t>Fauconnier</a:t>
            </a:r>
            <a:r>
              <a:rPr lang="en-US" sz="1100" dirty="0"/>
              <a:t>, Gilles &amp; Turner, Mark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2002	</a:t>
            </a:r>
            <a:r>
              <a:rPr lang="en-US" sz="1100" i="1" dirty="0"/>
              <a:t>The Way We Think</a:t>
            </a:r>
            <a:r>
              <a:rPr lang="en-US" sz="1100" dirty="0"/>
              <a:t>, Basic Books, New York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Festinger, Leon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1957	</a:t>
            </a:r>
            <a:r>
              <a:rPr lang="en-US" sz="1100" i="1" dirty="0"/>
              <a:t>A Theory of Cognitive Dissonance</a:t>
            </a:r>
            <a:r>
              <a:rPr lang="en-US" sz="1100" dirty="0"/>
              <a:t>, Stanford University Press, Stanford.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Foucault, Michele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1994	</a:t>
            </a:r>
            <a:r>
              <a:rPr lang="da-DK" sz="1100" i="1" dirty="0"/>
              <a:t>Viljen til viden. Seksualitetens historie 1</a:t>
            </a:r>
            <a:r>
              <a:rPr lang="da-DK" sz="1100" dirty="0"/>
              <a:t>, DET lille FORLAG, Frederiksberg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100" dirty="0"/>
              <a:t> </a:t>
            </a:r>
            <a:r>
              <a:rPr lang="da-DK" sz="1100" b="1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Maurer, Rick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1995	</a:t>
            </a:r>
            <a:r>
              <a:rPr lang="en-US" sz="1100" i="1" dirty="0"/>
              <a:t>Beyond the Wall of Resistance</a:t>
            </a:r>
            <a:r>
              <a:rPr lang="en-US" sz="1100" dirty="0"/>
              <a:t>, Bard Press, Portland.</a:t>
            </a:r>
            <a:endParaRPr lang="da-DK" sz="11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100" dirty="0"/>
              <a:t> </a:t>
            </a:r>
            <a:endParaRPr lang="da-DK" sz="1100" dirty="0"/>
          </a:p>
          <a:p>
            <a:endParaRPr lang="da-DK" sz="1100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2066EA7-1DEC-C63F-3D02-CE2A1F4A4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AB033-6BAD-4837-8DBF-62366F6838B4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4692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jtk6nwk7kdu8beod2ja43qnsdgnaag"/>
</p:tagLst>
</file>

<file path=ppt/theme/theme1.xml><?xml version="1.0" encoding="utf-8"?>
<a:theme xmlns:a="http://schemas.openxmlformats.org/drawingml/2006/main" name="DTU DK Corporate">
  <a:themeElements>
    <a:clrScheme name="DTU Corporate DK 13">
      <a:dk1>
        <a:srgbClr val="000000"/>
      </a:dk1>
      <a:lt1>
        <a:srgbClr val="FFFFFF"/>
      </a:lt1>
      <a:dk2>
        <a:srgbClr val="990000"/>
      </a:dk2>
      <a:lt2>
        <a:srgbClr val="999999"/>
      </a:lt2>
      <a:accent1>
        <a:srgbClr val="FF9900"/>
      </a:accent1>
      <a:accent2>
        <a:srgbClr val="FF66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5C00"/>
      </a:accent6>
      <a:hlink>
        <a:srgbClr val="FF0000"/>
      </a:hlink>
      <a:folHlink>
        <a:srgbClr val="990000"/>
      </a:folHlink>
    </a:clrScheme>
    <a:fontScheme name="DTU Corporate DK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ＭＳ Ｐゴシック" pitchFamily="-80" charset="-128"/>
          </a:defRPr>
        </a:defPPr>
      </a:lstStyle>
    </a:lnDef>
  </a:objectDefaults>
  <a:extraClrSchemeLst>
    <a:extraClrScheme>
      <a:clrScheme name="DTU Corporate D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TU Corporate D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TU Corporate D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TU Corporate D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TU Corporate D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TU Corporate D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orporate D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orporate D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orporate D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orporate D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orporate D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orporate D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orporate DK 13">
        <a:dk1>
          <a:srgbClr val="000000"/>
        </a:dk1>
        <a:lt1>
          <a:srgbClr val="FFFFFF"/>
        </a:lt1>
        <a:dk2>
          <a:srgbClr val="990000"/>
        </a:dk2>
        <a:lt2>
          <a:srgbClr val="999999"/>
        </a:lt2>
        <a:accent1>
          <a:srgbClr val="FF9900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5C00"/>
        </a:accent6>
        <a:hlink>
          <a:srgbClr val="FF00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TU Center DK">
  <a:themeElements>
    <a:clrScheme name="DTU Center DK 13">
      <a:dk1>
        <a:srgbClr val="000000"/>
      </a:dk1>
      <a:lt1>
        <a:srgbClr val="FFFFFF"/>
      </a:lt1>
      <a:dk2>
        <a:srgbClr val="990000"/>
      </a:dk2>
      <a:lt2>
        <a:srgbClr val="999999"/>
      </a:lt2>
      <a:accent1>
        <a:srgbClr val="FF9900"/>
      </a:accent1>
      <a:accent2>
        <a:srgbClr val="FF66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5C00"/>
      </a:accent6>
      <a:hlink>
        <a:srgbClr val="FF0000"/>
      </a:hlink>
      <a:folHlink>
        <a:srgbClr val="990000"/>
      </a:folHlink>
    </a:clrScheme>
    <a:fontScheme name="DTU Center DK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ＭＳ Ｐゴシック" pitchFamily="-80" charset="-128"/>
          </a:defRPr>
        </a:defPPr>
      </a:lstStyle>
    </a:lnDef>
  </a:objectDefaults>
  <a:extraClrSchemeLst>
    <a:extraClrScheme>
      <a:clrScheme name="DTU Center D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TU Center D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TU Center D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TU Center D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TU Center D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TU Center D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enter D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enter D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enter D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enter D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enter D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enter D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TU Center DK 13">
        <a:dk1>
          <a:srgbClr val="000000"/>
        </a:dk1>
        <a:lt1>
          <a:srgbClr val="FFFFFF"/>
        </a:lt1>
        <a:dk2>
          <a:srgbClr val="990000"/>
        </a:dk2>
        <a:lt2>
          <a:srgbClr val="999999"/>
        </a:lt2>
        <a:accent1>
          <a:srgbClr val="FF9900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5C00"/>
        </a:accent6>
        <a:hlink>
          <a:srgbClr val="FF00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DTU DK Corporate</Template>
  <TotalTime>59959</TotalTime>
  <Words>983</Words>
  <Application>Microsoft Macintosh PowerPoint</Application>
  <PresentationFormat>Skærmshow (16:10)</PresentationFormat>
  <Paragraphs>217</Paragraphs>
  <Slides>21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21</vt:i4>
      </vt:variant>
    </vt:vector>
  </HeadingPairs>
  <TitlesOfParts>
    <vt:vector size="27" baseType="lpstr">
      <vt:lpstr>Chalkduster</vt:lpstr>
      <vt:lpstr>Times New Roman</vt:lpstr>
      <vt:lpstr>Verdana</vt:lpstr>
      <vt:lpstr>Wingdings</vt:lpstr>
      <vt:lpstr>DTU DK Corporate</vt:lpstr>
      <vt:lpstr>DTU Center DK</vt:lpstr>
      <vt:lpstr>Mere Arbejdsglæde, tak </vt:lpstr>
      <vt:lpstr>Nu sker der noget!</vt:lpstr>
      <vt:lpstr>PowerPoint-præsentation</vt:lpstr>
      <vt:lpstr>Meget at forholde sig til</vt:lpstr>
      <vt:lpstr>PowerPoint-præsentation</vt:lpstr>
      <vt:lpstr>At være en del af noget (Sense of belonging)</vt:lpstr>
      <vt:lpstr>Det centrale</vt:lpstr>
      <vt:lpstr>PowerPoint-præsentation</vt:lpstr>
      <vt:lpstr>PowerPoint-præsentation</vt:lpstr>
      <vt:lpstr>Det der ødelægger</vt:lpstr>
      <vt:lpstr>PowerPoint-præsentation</vt:lpstr>
      <vt:lpstr>Brok</vt:lpstr>
      <vt:lpstr>Brok</vt:lpstr>
      <vt:lpstr>Indflydelse  Ingen indflydelse</vt:lpstr>
      <vt:lpstr>Friktion</vt:lpstr>
      <vt:lpstr>Kompetence-dragten</vt:lpstr>
      <vt:lpstr> Tak for denne gang!</vt:lpstr>
      <vt:lpstr>Til akademiske abstinenser</vt:lpstr>
      <vt:lpstr>PowerPoint-præsentation</vt:lpstr>
      <vt:lpstr>PowerPoint-præsentation</vt:lpstr>
      <vt:lpstr>PowerPoint-præsentation</vt:lpstr>
    </vt:vector>
  </TitlesOfParts>
  <Company>Danmarks Tekniske Universitet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Selvledelse og personlig effektivitet</dc:title>
  <dc:creator>Louise Witt</dc:creator>
  <cp:lastModifiedBy>Mads Lønnerup</cp:lastModifiedBy>
  <cp:revision>564</cp:revision>
  <cp:lastPrinted>2026-01-27T07:58:16Z</cp:lastPrinted>
  <dcterms:created xsi:type="dcterms:W3CDTF">2011-04-13T09:15:03Z</dcterms:created>
  <dcterms:modified xsi:type="dcterms:W3CDTF">2026-09-28T09:47:47Z</dcterms:modified>
</cp:coreProperties>
</file>